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9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2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Nupdal</dc:creator>
  <cp:lastModifiedBy>Briana Nupdal</cp:lastModifiedBy>
  <cp:revision>8</cp:revision>
  <dcterms:created xsi:type="dcterms:W3CDTF">2020-08-15T14:49:19Z</dcterms:created>
  <dcterms:modified xsi:type="dcterms:W3CDTF">2020-08-20T15:43:21Z</dcterms:modified>
</cp:coreProperties>
</file>