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2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9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2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5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3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4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4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3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56B73-036E-4ABE-9469-79C7977D3A3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51ED7-BB35-44BD-8568-BC72FE5D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9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47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North Dakota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Nupdal</dc:creator>
  <cp:lastModifiedBy>Briana Nupdal</cp:lastModifiedBy>
  <cp:revision>6</cp:revision>
  <dcterms:created xsi:type="dcterms:W3CDTF">2020-08-15T14:49:19Z</dcterms:created>
  <dcterms:modified xsi:type="dcterms:W3CDTF">2020-08-20T15:46:04Z</dcterms:modified>
</cp:coreProperties>
</file>