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3" d="100"/>
          <a:sy n="83" d="100"/>
        </p:scale>
        <p:origin x="208" y="-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156" y="-25400"/>
            <a:ext cx="12237156" cy="68834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3543" y="4269695"/>
            <a:ext cx="9144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940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886" y="217714"/>
            <a:ext cx="9332685" cy="11826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5" y="1825625"/>
            <a:ext cx="11364685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79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3714" y="2613705"/>
            <a:ext cx="10247086" cy="163058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1942" y="4589463"/>
            <a:ext cx="8998858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0262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257" y="103868"/>
            <a:ext cx="93218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256" y="1825625"/>
            <a:ext cx="5301343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3714" y="1825625"/>
            <a:ext cx="53594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314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772" y="190954"/>
            <a:ext cx="926374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283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852"/>
          <a:stretch/>
        </p:blipFill>
        <p:spPr>
          <a:xfrm>
            <a:off x="0" y="6299200"/>
            <a:ext cx="12192000" cy="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089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71428"/>
          <a:stretch/>
        </p:blipFill>
        <p:spPr>
          <a:xfrm>
            <a:off x="0" y="0"/>
            <a:ext cx="12192000" cy="1959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20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3EA79-B4AF-4B0F-8817-512E4A4A6ADD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AE120-8AB4-4893-AD5F-6FAA6AE10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686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8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1 Spring CF Powerpoint Template" id="{9F2761FB-E54E-4A5D-B83C-8053F82CCB72}" vid="{78A44C89-B51E-4D09-B5F4-1C3EF2BE765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9894BB8BAD0C49BEC710B45C9FD55A" ma:contentTypeVersion="6" ma:contentTypeDescription="Create a new document." ma:contentTypeScope="" ma:versionID="4e2e0fb8043843a3ea7cd66c34438bdf">
  <xsd:schema xmlns:xsd="http://www.w3.org/2001/XMLSchema" xmlns:xs="http://www.w3.org/2001/XMLSchema" xmlns:p="http://schemas.microsoft.com/office/2006/metadata/properties" xmlns:ns2="3735975e-499a-449d-a4b2-ca0583de6e78" targetNamespace="http://schemas.microsoft.com/office/2006/metadata/properties" ma:root="true" ma:fieldsID="e9196f160b356418a6c300e8efeba90b" ns2:_="">
    <xsd:import namespace="3735975e-499a-449d-a4b2-ca0583de6e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35975e-499a-449d-a4b2-ca0583de6e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67F7B3-3F4F-420D-868D-D6A9408F98C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3735975e-499a-449d-a4b2-ca0583de6e78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40C5D4C-D216-47F4-BF0B-DB0BCDD82C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47DEF7-FFD6-484E-85B6-B4CEC9F3F0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35975e-499a-449d-a4b2-ca0583de6e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2021 Spring CF Powerpoint Template Slide (3)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North Dakota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Reil</dc:creator>
  <cp:lastModifiedBy>Amanda Reil</cp:lastModifiedBy>
  <cp:revision>1</cp:revision>
  <dcterms:created xsi:type="dcterms:W3CDTF">2021-01-25T15:22:35Z</dcterms:created>
  <dcterms:modified xsi:type="dcterms:W3CDTF">2021-01-25T15:23:16Z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0x010100AF9894BB8BAD0C49BEC710B45C9FD55A</vt:lpwstr>
  </property>
</Properties>
</file>