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Manrope" pitchFamily="2" charset="0"/>
      <p:regular r:id="rId24"/>
      <p:bold r:id="rId25"/>
    </p:embeddedFont>
    <p:embeddedFont>
      <p:font typeface="Manrope Medium" pitchFamily="2" charset="0"/>
      <p:regular r:id="rId26"/>
      <p:bold r:id="rId27"/>
    </p:embeddedFont>
    <p:embeddedFont>
      <p:font typeface="Manrope SemiBold" pitchFamily="2"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10-15 minutes aim for 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1b049c590b9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1b049c590b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154243a4d5b_0_18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154243a4d5b_0_18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1b049c590b9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1b049c590b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17fa58c877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17fa58c877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Netter center, The petey greene program, Pure (refugee empowerment org at penn), ABCs courses, Civic house-civic scholars program, apply to during freshman fall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1b738b4046c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1b738b4046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1b738b4046c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1b738b4046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1b738b4046c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1b738b4046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1b738b4046c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1b738b4046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7fa58c877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7fa58c877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23969103be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23969103be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5429032599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1542903259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1b738b4046c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1b738b4046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1b738b4046c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1b738b4046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54243a4d5b_0_179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54243a4d5b_0_17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5264539ca1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15264539ca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54243a4d5b_0_180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154243a4d5b_0_180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5264539ca1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5264539ca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54243a4d5b_0_180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54243a4d5b_0_18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54243a4d5b_0_18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154243a4d5b_0_18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7fa58c877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7fa58c8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15800" y="536300"/>
            <a:ext cx="7094700" cy="2856600"/>
          </a:xfrm>
          <a:prstGeom prst="rect">
            <a:avLst/>
          </a:prstGeom>
        </p:spPr>
        <p:txBody>
          <a:bodyPr spcFirstLastPara="1" wrap="square" lIns="91425" tIns="91425" rIns="91425" bIns="91425" anchor="ctr" anchorCtr="0">
            <a:noAutofit/>
          </a:bodyPr>
          <a:lstStyle>
            <a:lvl1pPr lvl="0">
              <a:lnSpc>
                <a:spcPct val="85000"/>
              </a:lnSpc>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6161225" y="3764450"/>
            <a:ext cx="2180100" cy="718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atin typeface="Manrope SemiBold"/>
                <a:ea typeface="Manrope SemiBold"/>
                <a:cs typeface="Manrope SemiBold"/>
                <a:sym typeface="Manrope SemiBold"/>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2" name="Google Shape;12;p2"/>
          <p:cNvSpPr txBox="1">
            <a:spLocks noGrp="1"/>
          </p:cNvSpPr>
          <p:nvPr>
            <p:ph type="ctrTitle" idx="2"/>
          </p:nvPr>
        </p:nvSpPr>
        <p:spPr>
          <a:xfrm>
            <a:off x="715800" y="3811508"/>
            <a:ext cx="4714200" cy="7611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7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cxnSp>
        <p:nvCxnSpPr>
          <p:cNvPr id="13" name="Google Shape;13;p2"/>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5"/>
        <p:cNvGrpSpPr/>
        <p:nvPr/>
      </p:nvGrpSpPr>
      <p:grpSpPr>
        <a:xfrm>
          <a:off x="0" y="0"/>
          <a:ext cx="0" cy="0"/>
          <a:chOff x="0" y="0"/>
          <a:chExt cx="0" cy="0"/>
        </a:xfrm>
      </p:grpSpPr>
      <p:sp>
        <p:nvSpPr>
          <p:cNvPr id="186" name="Google Shape;186;p11"/>
          <p:cNvSpPr txBox="1">
            <a:spLocks noGrp="1"/>
          </p:cNvSpPr>
          <p:nvPr>
            <p:ph type="title" hasCustomPrompt="1"/>
          </p:nvPr>
        </p:nvSpPr>
        <p:spPr>
          <a:xfrm>
            <a:off x="715800" y="1576825"/>
            <a:ext cx="5290200" cy="1383300"/>
          </a:xfrm>
          <a:prstGeom prst="rect">
            <a:avLst/>
          </a:prstGeom>
        </p:spPr>
        <p:txBody>
          <a:bodyPr spcFirstLastPara="1" wrap="square" lIns="91425" tIns="91425" rIns="91425" bIns="91425" anchor="ctr" anchorCtr="0">
            <a:noAutofit/>
          </a:bodyPr>
          <a:lstStyle>
            <a:lvl1pPr lvl="0">
              <a:spcBef>
                <a:spcPts val="0"/>
              </a:spcBef>
              <a:spcAft>
                <a:spcPts val="0"/>
              </a:spcAft>
              <a:buSzPts val="9500"/>
              <a:buNone/>
              <a:defRPr sz="9500"/>
            </a:lvl1pPr>
            <a:lvl2pPr lvl="1" algn="ctr">
              <a:spcBef>
                <a:spcPts val="0"/>
              </a:spcBef>
              <a:spcAft>
                <a:spcPts val="0"/>
              </a:spcAft>
              <a:buSzPts val="9500"/>
              <a:buNone/>
              <a:defRPr sz="9500"/>
            </a:lvl2pPr>
            <a:lvl3pPr lvl="2" algn="ctr">
              <a:spcBef>
                <a:spcPts val="0"/>
              </a:spcBef>
              <a:spcAft>
                <a:spcPts val="0"/>
              </a:spcAft>
              <a:buSzPts val="9500"/>
              <a:buNone/>
              <a:defRPr sz="9500"/>
            </a:lvl3pPr>
            <a:lvl4pPr lvl="3" algn="ctr">
              <a:spcBef>
                <a:spcPts val="0"/>
              </a:spcBef>
              <a:spcAft>
                <a:spcPts val="0"/>
              </a:spcAft>
              <a:buSzPts val="9500"/>
              <a:buNone/>
              <a:defRPr sz="9500"/>
            </a:lvl4pPr>
            <a:lvl5pPr lvl="4" algn="ctr">
              <a:spcBef>
                <a:spcPts val="0"/>
              </a:spcBef>
              <a:spcAft>
                <a:spcPts val="0"/>
              </a:spcAft>
              <a:buSzPts val="9500"/>
              <a:buNone/>
              <a:defRPr sz="9500"/>
            </a:lvl5pPr>
            <a:lvl6pPr lvl="5" algn="ctr">
              <a:spcBef>
                <a:spcPts val="0"/>
              </a:spcBef>
              <a:spcAft>
                <a:spcPts val="0"/>
              </a:spcAft>
              <a:buSzPts val="9500"/>
              <a:buNone/>
              <a:defRPr sz="9500"/>
            </a:lvl6pPr>
            <a:lvl7pPr lvl="6" algn="ctr">
              <a:spcBef>
                <a:spcPts val="0"/>
              </a:spcBef>
              <a:spcAft>
                <a:spcPts val="0"/>
              </a:spcAft>
              <a:buSzPts val="9500"/>
              <a:buNone/>
              <a:defRPr sz="9500"/>
            </a:lvl7pPr>
            <a:lvl8pPr lvl="7" algn="ctr">
              <a:spcBef>
                <a:spcPts val="0"/>
              </a:spcBef>
              <a:spcAft>
                <a:spcPts val="0"/>
              </a:spcAft>
              <a:buSzPts val="9500"/>
              <a:buNone/>
              <a:defRPr sz="9500"/>
            </a:lvl8pPr>
            <a:lvl9pPr lvl="8" algn="ctr">
              <a:spcBef>
                <a:spcPts val="0"/>
              </a:spcBef>
              <a:spcAft>
                <a:spcPts val="0"/>
              </a:spcAft>
              <a:buSzPts val="9500"/>
              <a:buNone/>
              <a:defRPr sz="9500"/>
            </a:lvl9pPr>
          </a:lstStyle>
          <a:p>
            <a:r>
              <a:t>xx%</a:t>
            </a:r>
          </a:p>
        </p:txBody>
      </p:sp>
      <p:sp>
        <p:nvSpPr>
          <p:cNvPr id="187" name="Google Shape;187;p11"/>
          <p:cNvSpPr txBox="1">
            <a:spLocks noGrp="1"/>
          </p:cNvSpPr>
          <p:nvPr>
            <p:ph type="subTitle" idx="1"/>
          </p:nvPr>
        </p:nvSpPr>
        <p:spPr>
          <a:xfrm>
            <a:off x="715800" y="3773843"/>
            <a:ext cx="2521200" cy="65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atin typeface="Manrope SemiBold"/>
                <a:ea typeface="Manrope SemiBold"/>
                <a:cs typeface="Manrope SemiBold"/>
                <a:sym typeface="Manrope SemiBold"/>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88" name="Google Shape;188;p11"/>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grpSp>
        <p:nvGrpSpPr>
          <p:cNvPr id="189" name="Google Shape;189;p11"/>
          <p:cNvGrpSpPr/>
          <p:nvPr/>
        </p:nvGrpSpPr>
        <p:grpSpPr>
          <a:xfrm>
            <a:off x="4214120" y="4348112"/>
            <a:ext cx="1932330" cy="1195863"/>
            <a:chOff x="4970000" y="-470775"/>
            <a:chExt cx="760700" cy="470775"/>
          </a:xfrm>
        </p:grpSpPr>
        <p:sp>
          <p:nvSpPr>
            <p:cNvPr id="190" name="Google Shape;190;p11"/>
            <p:cNvSpPr/>
            <p:nvPr/>
          </p:nvSpPr>
          <p:spPr>
            <a:xfrm>
              <a:off x="4970000" y="-470775"/>
              <a:ext cx="760700" cy="470775"/>
            </a:xfrm>
            <a:custGeom>
              <a:avLst/>
              <a:gdLst/>
              <a:ahLst/>
              <a:cxnLst/>
              <a:rect l="l" t="t" r="r" b="b"/>
              <a:pathLst>
                <a:path w="30428" h="18831" extrusionOk="0">
                  <a:moveTo>
                    <a:pt x="5260" y="1"/>
                  </a:moveTo>
                  <a:cubicBezTo>
                    <a:pt x="4372" y="944"/>
                    <a:pt x="4005" y="664"/>
                    <a:pt x="3461" y="1719"/>
                  </a:cubicBezTo>
                  <a:cubicBezTo>
                    <a:pt x="3309" y="1863"/>
                    <a:pt x="3182" y="2015"/>
                    <a:pt x="3062" y="2166"/>
                  </a:cubicBezTo>
                  <a:cubicBezTo>
                    <a:pt x="2958" y="2326"/>
                    <a:pt x="2862" y="2478"/>
                    <a:pt x="2766" y="2630"/>
                  </a:cubicBezTo>
                  <a:cubicBezTo>
                    <a:pt x="2694" y="2750"/>
                    <a:pt x="2622" y="2862"/>
                    <a:pt x="2550" y="2982"/>
                  </a:cubicBezTo>
                  <a:cubicBezTo>
                    <a:pt x="2478" y="3094"/>
                    <a:pt x="2406" y="3213"/>
                    <a:pt x="2334" y="3325"/>
                  </a:cubicBezTo>
                  <a:cubicBezTo>
                    <a:pt x="2167" y="3597"/>
                    <a:pt x="2007" y="3861"/>
                    <a:pt x="1847" y="4125"/>
                  </a:cubicBezTo>
                  <a:cubicBezTo>
                    <a:pt x="1359" y="4884"/>
                    <a:pt x="696" y="5931"/>
                    <a:pt x="264" y="6634"/>
                  </a:cubicBezTo>
                  <a:cubicBezTo>
                    <a:pt x="97" y="6890"/>
                    <a:pt x="1" y="7042"/>
                    <a:pt x="1" y="7042"/>
                  </a:cubicBezTo>
                  <a:cubicBezTo>
                    <a:pt x="1" y="7042"/>
                    <a:pt x="81" y="7082"/>
                    <a:pt x="232" y="7146"/>
                  </a:cubicBezTo>
                  <a:cubicBezTo>
                    <a:pt x="384" y="7218"/>
                    <a:pt x="600" y="7322"/>
                    <a:pt x="896" y="7449"/>
                  </a:cubicBezTo>
                  <a:cubicBezTo>
                    <a:pt x="3981" y="9032"/>
                    <a:pt x="7274" y="10454"/>
                    <a:pt x="10606" y="11885"/>
                  </a:cubicBezTo>
                  <a:cubicBezTo>
                    <a:pt x="10838" y="11981"/>
                    <a:pt x="11078" y="12085"/>
                    <a:pt x="11318" y="12189"/>
                  </a:cubicBezTo>
                  <a:cubicBezTo>
                    <a:pt x="12636" y="12748"/>
                    <a:pt x="14259" y="13492"/>
                    <a:pt x="15602" y="14035"/>
                  </a:cubicBezTo>
                  <a:cubicBezTo>
                    <a:pt x="15841" y="14139"/>
                    <a:pt x="16073" y="14243"/>
                    <a:pt x="16313" y="14347"/>
                  </a:cubicBezTo>
                  <a:cubicBezTo>
                    <a:pt x="18671" y="15394"/>
                    <a:pt x="20996" y="16489"/>
                    <a:pt x="23218" y="17664"/>
                  </a:cubicBezTo>
                  <a:cubicBezTo>
                    <a:pt x="23442" y="17767"/>
                    <a:pt x="23658" y="17863"/>
                    <a:pt x="23858" y="17959"/>
                  </a:cubicBezTo>
                  <a:cubicBezTo>
                    <a:pt x="25048" y="18503"/>
                    <a:pt x="25760" y="18830"/>
                    <a:pt x="25760" y="18830"/>
                  </a:cubicBezTo>
                  <a:cubicBezTo>
                    <a:pt x="25760" y="18830"/>
                    <a:pt x="25856" y="18679"/>
                    <a:pt x="26023" y="18415"/>
                  </a:cubicBezTo>
                  <a:cubicBezTo>
                    <a:pt x="27390" y="16473"/>
                    <a:pt x="28293" y="14043"/>
                    <a:pt x="30155" y="11829"/>
                  </a:cubicBezTo>
                  <a:cubicBezTo>
                    <a:pt x="30331" y="11549"/>
                    <a:pt x="30427" y="11398"/>
                    <a:pt x="30427" y="11398"/>
                  </a:cubicBezTo>
                  <a:cubicBezTo>
                    <a:pt x="30427" y="11398"/>
                    <a:pt x="28629" y="10574"/>
                    <a:pt x="25991" y="9368"/>
                  </a:cubicBezTo>
                  <a:cubicBezTo>
                    <a:pt x="25856" y="9304"/>
                    <a:pt x="25712" y="9240"/>
                    <a:pt x="25568" y="9176"/>
                  </a:cubicBezTo>
                  <a:cubicBezTo>
                    <a:pt x="22331" y="7897"/>
                    <a:pt x="19294" y="6530"/>
                    <a:pt x="16297" y="5116"/>
                  </a:cubicBezTo>
                  <a:cubicBezTo>
                    <a:pt x="16081" y="5020"/>
                    <a:pt x="15865" y="4916"/>
                    <a:pt x="15657" y="4820"/>
                  </a:cubicBezTo>
                  <a:cubicBezTo>
                    <a:pt x="11006" y="3429"/>
                    <a:pt x="10574" y="1863"/>
                    <a:pt x="6922" y="640"/>
                  </a:cubicBezTo>
                  <a:cubicBezTo>
                    <a:pt x="6666" y="528"/>
                    <a:pt x="5260" y="1"/>
                    <a:pt x="5260"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4983200" y="-385050"/>
              <a:ext cx="548275" cy="264775"/>
            </a:xfrm>
            <a:custGeom>
              <a:avLst/>
              <a:gdLst/>
              <a:ahLst/>
              <a:cxnLst/>
              <a:rect l="l" t="t" r="r" b="b"/>
              <a:pathLst>
                <a:path w="21931" h="10591" extrusionOk="0">
                  <a:moveTo>
                    <a:pt x="21515" y="10087"/>
                  </a:moveTo>
                  <a:cubicBezTo>
                    <a:pt x="21108" y="9591"/>
                    <a:pt x="19469" y="7481"/>
                    <a:pt x="12668" y="5691"/>
                  </a:cubicBezTo>
                  <a:cubicBezTo>
                    <a:pt x="7968" y="4452"/>
                    <a:pt x="3844" y="1631"/>
                    <a:pt x="1742" y="0"/>
                  </a:cubicBezTo>
                  <a:cubicBezTo>
                    <a:pt x="1599" y="232"/>
                    <a:pt x="1455" y="464"/>
                    <a:pt x="1319" y="696"/>
                  </a:cubicBezTo>
                  <a:cubicBezTo>
                    <a:pt x="919" y="1311"/>
                    <a:pt x="416" y="2118"/>
                    <a:pt x="0" y="2782"/>
                  </a:cubicBezTo>
                  <a:cubicBezTo>
                    <a:pt x="536" y="3053"/>
                    <a:pt x="1167" y="3373"/>
                    <a:pt x="2302" y="3837"/>
                  </a:cubicBezTo>
                  <a:cubicBezTo>
                    <a:pt x="4460" y="4716"/>
                    <a:pt x="16872" y="8488"/>
                    <a:pt x="17943" y="9199"/>
                  </a:cubicBezTo>
                  <a:cubicBezTo>
                    <a:pt x="19006" y="9911"/>
                    <a:pt x="21931" y="10590"/>
                    <a:pt x="21515" y="10087"/>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5030150" y="-402050"/>
              <a:ext cx="322700" cy="133900"/>
            </a:xfrm>
            <a:custGeom>
              <a:avLst/>
              <a:gdLst/>
              <a:ahLst/>
              <a:cxnLst/>
              <a:rect l="l" t="t" r="r" b="b"/>
              <a:pathLst>
                <a:path w="12908" h="5356" extrusionOk="0">
                  <a:moveTo>
                    <a:pt x="3869" y="1216"/>
                  </a:moveTo>
                  <a:cubicBezTo>
                    <a:pt x="2854" y="1416"/>
                    <a:pt x="1918" y="904"/>
                    <a:pt x="768" y="257"/>
                  </a:cubicBezTo>
                  <a:cubicBezTo>
                    <a:pt x="616" y="169"/>
                    <a:pt x="456" y="81"/>
                    <a:pt x="288" y="1"/>
                  </a:cubicBezTo>
                  <a:cubicBezTo>
                    <a:pt x="240" y="73"/>
                    <a:pt x="192" y="153"/>
                    <a:pt x="144" y="233"/>
                  </a:cubicBezTo>
                  <a:cubicBezTo>
                    <a:pt x="96" y="313"/>
                    <a:pt x="48" y="393"/>
                    <a:pt x="0" y="464"/>
                  </a:cubicBezTo>
                  <a:cubicBezTo>
                    <a:pt x="624" y="936"/>
                    <a:pt x="1327" y="1448"/>
                    <a:pt x="2366" y="1408"/>
                  </a:cubicBezTo>
                  <a:cubicBezTo>
                    <a:pt x="4156" y="1352"/>
                    <a:pt x="5083" y="1999"/>
                    <a:pt x="6202" y="2343"/>
                  </a:cubicBezTo>
                  <a:cubicBezTo>
                    <a:pt x="7321" y="2686"/>
                    <a:pt x="9223" y="3669"/>
                    <a:pt x="11070" y="4509"/>
                  </a:cubicBezTo>
                  <a:cubicBezTo>
                    <a:pt x="12908" y="5356"/>
                    <a:pt x="4884" y="1016"/>
                    <a:pt x="3869" y="1216"/>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5440550" y="-267975"/>
              <a:ext cx="268950" cy="125900"/>
            </a:xfrm>
            <a:custGeom>
              <a:avLst/>
              <a:gdLst/>
              <a:ahLst/>
              <a:cxnLst/>
              <a:rect l="l" t="t" r="r" b="b"/>
              <a:pathLst>
                <a:path w="10758" h="5036" extrusionOk="0">
                  <a:moveTo>
                    <a:pt x="5491" y="1951"/>
                  </a:moveTo>
                  <a:cubicBezTo>
                    <a:pt x="3069" y="1256"/>
                    <a:pt x="0" y="1"/>
                    <a:pt x="0" y="1"/>
                  </a:cubicBezTo>
                  <a:lnTo>
                    <a:pt x="7050" y="3613"/>
                  </a:lnTo>
                  <a:lnTo>
                    <a:pt x="10167" y="5036"/>
                  </a:lnTo>
                  <a:cubicBezTo>
                    <a:pt x="10358" y="4820"/>
                    <a:pt x="10558" y="4604"/>
                    <a:pt x="10758" y="4381"/>
                  </a:cubicBezTo>
                  <a:cubicBezTo>
                    <a:pt x="8488" y="3134"/>
                    <a:pt x="7689" y="2582"/>
                    <a:pt x="5491" y="195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5"/>
        <p:cNvGrpSpPr/>
        <p:nvPr/>
      </p:nvGrpSpPr>
      <p:grpSpPr>
        <a:xfrm>
          <a:off x="0" y="0"/>
          <a:ext cx="0" cy="0"/>
          <a:chOff x="0" y="0"/>
          <a:chExt cx="0" cy="0"/>
        </a:xfrm>
      </p:grpSpPr>
      <p:sp>
        <p:nvSpPr>
          <p:cNvPr id="196" name="Google Shape;196;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715790" y="3270386"/>
            <a:ext cx="1717800" cy="705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99" name="Google Shape;199;p13"/>
          <p:cNvSpPr txBox="1">
            <a:spLocks noGrp="1"/>
          </p:cNvSpPr>
          <p:nvPr>
            <p:ph type="subTitle" idx="1"/>
          </p:nvPr>
        </p:nvSpPr>
        <p:spPr>
          <a:xfrm>
            <a:off x="715790" y="3975437"/>
            <a:ext cx="1717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latin typeface="Manrope Medium"/>
                <a:ea typeface="Manrope Medium"/>
                <a:cs typeface="Manrope Medium"/>
                <a:sym typeface="Manrope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0" name="Google Shape;200;p13"/>
          <p:cNvSpPr txBox="1">
            <a:spLocks noGrp="1"/>
          </p:cNvSpPr>
          <p:nvPr>
            <p:ph type="title" idx="2" hasCustomPrompt="1"/>
          </p:nvPr>
        </p:nvSpPr>
        <p:spPr>
          <a:xfrm>
            <a:off x="715800" y="2691711"/>
            <a:ext cx="1002000" cy="45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01" name="Google Shape;201;p13"/>
          <p:cNvSpPr txBox="1">
            <a:spLocks noGrp="1"/>
          </p:cNvSpPr>
          <p:nvPr>
            <p:ph type="title" idx="3"/>
          </p:nvPr>
        </p:nvSpPr>
        <p:spPr>
          <a:xfrm>
            <a:off x="2665471" y="3270386"/>
            <a:ext cx="1717800" cy="705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02" name="Google Shape;202;p13"/>
          <p:cNvSpPr txBox="1">
            <a:spLocks noGrp="1"/>
          </p:cNvSpPr>
          <p:nvPr>
            <p:ph type="subTitle" idx="4"/>
          </p:nvPr>
        </p:nvSpPr>
        <p:spPr>
          <a:xfrm>
            <a:off x="2665471" y="3975437"/>
            <a:ext cx="1717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latin typeface="Manrope Medium"/>
                <a:ea typeface="Manrope Medium"/>
                <a:cs typeface="Manrope Medium"/>
                <a:sym typeface="Manrope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3" name="Google Shape;203;p13"/>
          <p:cNvSpPr txBox="1">
            <a:spLocks noGrp="1"/>
          </p:cNvSpPr>
          <p:nvPr>
            <p:ph type="title" idx="5" hasCustomPrompt="1"/>
          </p:nvPr>
        </p:nvSpPr>
        <p:spPr>
          <a:xfrm>
            <a:off x="2665472" y="2691861"/>
            <a:ext cx="10020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04" name="Google Shape;204;p13"/>
          <p:cNvSpPr txBox="1">
            <a:spLocks noGrp="1"/>
          </p:cNvSpPr>
          <p:nvPr>
            <p:ph type="title" idx="6"/>
          </p:nvPr>
        </p:nvSpPr>
        <p:spPr>
          <a:xfrm>
            <a:off x="4615128" y="3270386"/>
            <a:ext cx="1717800" cy="705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05" name="Google Shape;205;p13"/>
          <p:cNvSpPr txBox="1">
            <a:spLocks noGrp="1"/>
          </p:cNvSpPr>
          <p:nvPr>
            <p:ph type="subTitle" idx="7"/>
          </p:nvPr>
        </p:nvSpPr>
        <p:spPr>
          <a:xfrm>
            <a:off x="4615128" y="3975437"/>
            <a:ext cx="1717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latin typeface="Manrope Medium"/>
                <a:ea typeface="Manrope Medium"/>
                <a:cs typeface="Manrope Medium"/>
                <a:sym typeface="Manrope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6" name="Google Shape;206;p13"/>
          <p:cNvSpPr txBox="1">
            <a:spLocks noGrp="1"/>
          </p:cNvSpPr>
          <p:nvPr>
            <p:ph type="title" idx="8" hasCustomPrompt="1"/>
          </p:nvPr>
        </p:nvSpPr>
        <p:spPr>
          <a:xfrm>
            <a:off x="4615156" y="2691711"/>
            <a:ext cx="1002000" cy="45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07" name="Google Shape;207;p13"/>
          <p:cNvSpPr txBox="1">
            <a:spLocks noGrp="1"/>
          </p:cNvSpPr>
          <p:nvPr>
            <p:ph type="title" idx="9"/>
          </p:nvPr>
        </p:nvSpPr>
        <p:spPr>
          <a:xfrm>
            <a:off x="6564934" y="3270386"/>
            <a:ext cx="1717800" cy="705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08" name="Google Shape;208;p13"/>
          <p:cNvSpPr txBox="1">
            <a:spLocks noGrp="1"/>
          </p:cNvSpPr>
          <p:nvPr>
            <p:ph type="subTitle" idx="13"/>
          </p:nvPr>
        </p:nvSpPr>
        <p:spPr>
          <a:xfrm>
            <a:off x="6564934" y="3975437"/>
            <a:ext cx="1717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latin typeface="Manrope Medium"/>
                <a:ea typeface="Manrope Medium"/>
                <a:cs typeface="Manrope Medium"/>
                <a:sym typeface="Manrope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9" name="Google Shape;209;p13"/>
          <p:cNvSpPr txBox="1">
            <a:spLocks noGrp="1"/>
          </p:cNvSpPr>
          <p:nvPr>
            <p:ph type="title" idx="14" hasCustomPrompt="1"/>
          </p:nvPr>
        </p:nvSpPr>
        <p:spPr>
          <a:xfrm>
            <a:off x="6564828" y="2691711"/>
            <a:ext cx="1002000" cy="45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10" name="Google Shape;210;p13"/>
          <p:cNvSpPr txBox="1">
            <a:spLocks noGrp="1"/>
          </p:cNvSpPr>
          <p:nvPr>
            <p:ph type="title" idx="15"/>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cxnSp>
        <p:nvCxnSpPr>
          <p:cNvPr id="211" name="Google Shape;211;p13"/>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212" name="Google Shape;212;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9">
    <p:spTree>
      <p:nvGrpSpPr>
        <p:cNvPr id="1" name="Shape 213"/>
        <p:cNvGrpSpPr/>
        <p:nvPr/>
      </p:nvGrpSpPr>
      <p:grpSpPr>
        <a:xfrm>
          <a:off x="0" y="0"/>
          <a:ext cx="0" cy="0"/>
          <a:chOff x="0" y="0"/>
          <a:chExt cx="0" cy="0"/>
        </a:xfrm>
      </p:grpSpPr>
      <p:cxnSp>
        <p:nvCxnSpPr>
          <p:cNvPr id="214" name="Google Shape;214;p14"/>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215" name="Google Shape;215;p14"/>
          <p:cNvSpPr txBox="1">
            <a:spLocks noGrp="1"/>
          </p:cNvSpPr>
          <p:nvPr>
            <p:ph type="title"/>
          </p:nvPr>
        </p:nvSpPr>
        <p:spPr>
          <a:xfrm>
            <a:off x="4572000" y="3410650"/>
            <a:ext cx="3856200" cy="427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6" name="Google Shape;216;p14"/>
          <p:cNvSpPr txBox="1">
            <a:spLocks noGrp="1"/>
          </p:cNvSpPr>
          <p:nvPr>
            <p:ph type="subTitle" idx="1"/>
          </p:nvPr>
        </p:nvSpPr>
        <p:spPr>
          <a:xfrm>
            <a:off x="4572000" y="1305050"/>
            <a:ext cx="3856200" cy="2029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a:solidFill>
                  <a:schemeClr val="dk1"/>
                </a:solidFill>
                <a:latin typeface="Manrope Medium"/>
                <a:ea typeface="Manrope Medium"/>
                <a:cs typeface="Manrope Medium"/>
                <a:sym typeface="Manrope Medium"/>
              </a:defRPr>
            </a:lvl1pPr>
            <a:lvl2pPr lvl="1" algn="ctr" rtl="0">
              <a:lnSpc>
                <a:spcPct val="100000"/>
              </a:lnSpc>
              <a:spcBef>
                <a:spcPts val="0"/>
              </a:spcBef>
              <a:spcAft>
                <a:spcPts val="0"/>
              </a:spcAft>
              <a:buClr>
                <a:schemeClr val="dk1"/>
              </a:buClr>
              <a:buSzPts val="2400"/>
              <a:buNone/>
              <a:defRPr sz="2400">
                <a:solidFill>
                  <a:schemeClr val="dk1"/>
                </a:solidFill>
              </a:defRPr>
            </a:lvl2pPr>
            <a:lvl3pPr lvl="2" algn="ctr" rtl="0">
              <a:lnSpc>
                <a:spcPct val="100000"/>
              </a:lnSpc>
              <a:spcBef>
                <a:spcPts val="0"/>
              </a:spcBef>
              <a:spcAft>
                <a:spcPts val="0"/>
              </a:spcAft>
              <a:buClr>
                <a:schemeClr val="dk1"/>
              </a:buClr>
              <a:buSzPts val="2400"/>
              <a:buNone/>
              <a:defRPr sz="2400">
                <a:solidFill>
                  <a:schemeClr val="dk1"/>
                </a:solidFill>
              </a:defRPr>
            </a:lvl3pPr>
            <a:lvl4pPr lvl="3" algn="ctr" rtl="0">
              <a:lnSpc>
                <a:spcPct val="100000"/>
              </a:lnSpc>
              <a:spcBef>
                <a:spcPts val="0"/>
              </a:spcBef>
              <a:spcAft>
                <a:spcPts val="0"/>
              </a:spcAft>
              <a:buClr>
                <a:schemeClr val="dk1"/>
              </a:buClr>
              <a:buSzPts val="2400"/>
              <a:buNone/>
              <a:defRPr sz="2400">
                <a:solidFill>
                  <a:schemeClr val="dk1"/>
                </a:solidFill>
              </a:defRPr>
            </a:lvl4pPr>
            <a:lvl5pPr lvl="4" algn="ctr" rtl="0">
              <a:lnSpc>
                <a:spcPct val="100000"/>
              </a:lnSpc>
              <a:spcBef>
                <a:spcPts val="0"/>
              </a:spcBef>
              <a:spcAft>
                <a:spcPts val="0"/>
              </a:spcAft>
              <a:buClr>
                <a:schemeClr val="dk1"/>
              </a:buClr>
              <a:buSzPts val="2400"/>
              <a:buNone/>
              <a:defRPr sz="2400">
                <a:solidFill>
                  <a:schemeClr val="dk1"/>
                </a:solidFill>
              </a:defRPr>
            </a:lvl5pPr>
            <a:lvl6pPr lvl="5" algn="ctr" rtl="0">
              <a:lnSpc>
                <a:spcPct val="100000"/>
              </a:lnSpc>
              <a:spcBef>
                <a:spcPts val="0"/>
              </a:spcBef>
              <a:spcAft>
                <a:spcPts val="0"/>
              </a:spcAft>
              <a:buClr>
                <a:schemeClr val="dk1"/>
              </a:buClr>
              <a:buSzPts val="2400"/>
              <a:buNone/>
              <a:defRPr sz="2400">
                <a:solidFill>
                  <a:schemeClr val="dk1"/>
                </a:solidFill>
              </a:defRPr>
            </a:lvl6pPr>
            <a:lvl7pPr lvl="6" algn="ctr" rtl="0">
              <a:lnSpc>
                <a:spcPct val="100000"/>
              </a:lnSpc>
              <a:spcBef>
                <a:spcPts val="0"/>
              </a:spcBef>
              <a:spcAft>
                <a:spcPts val="0"/>
              </a:spcAft>
              <a:buClr>
                <a:schemeClr val="dk1"/>
              </a:buClr>
              <a:buSzPts val="2400"/>
              <a:buNone/>
              <a:defRPr sz="2400">
                <a:solidFill>
                  <a:schemeClr val="dk1"/>
                </a:solidFill>
              </a:defRPr>
            </a:lvl7pPr>
            <a:lvl8pPr lvl="7" algn="ctr" rtl="0">
              <a:lnSpc>
                <a:spcPct val="100000"/>
              </a:lnSpc>
              <a:spcBef>
                <a:spcPts val="0"/>
              </a:spcBef>
              <a:spcAft>
                <a:spcPts val="0"/>
              </a:spcAft>
              <a:buClr>
                <a:schemeClr val="dk1"/>
              </a:buClr>
              <a:buSzPts val="2400"/>
              <a:buNone/>
              <a:defRPr sz="2400">
                <a:solidFill>
                  <a:schemeClr val="dk1"/>
                </a:solidFill>
              </a:defRPr>
            </a:lvl8pPr>
            <a:lvl9pPr lvl="8" algn="ctr"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217" name="Google Shape;217;p14"/>
          <p:cNvSpPr>
            <a:spLocks noGrp="1"/>
          </p:cNvSpPr>
          <p:nvPr>
            <p:ph type="pic" idx="2"/>
          </p:nvPr>
        </p:nvSpPr>
        <p:spPr>
          <a:xfrm>
            <a:off x="917100" y="850625"/>
            <a:ext cx="3157500" cy="3442200"/>
          </a:xfrm>
          <a:prstGeom prst="rect">
            <a:avLst/>
          </a:prstGeom>
          <a:noFill/>
          <a:ln>
            <a:noFill/>
          </a:ln>
        </p:spPr>
      </p:sp>
      <p:cxnSp>
        <p:nvCxnSpPr>
          <p:cNvPr id="218" name="Google Shape;218;p14"/>
          <p:cNvCxnSpPr/>
          <p:nvPr/>
        </p:nvCxnSpPr>
        <p:spPr>
          <a:xfrm>
            <a:off x="783150" y="4593525"/>
            <a:ext cx="7634400" cy="0"/>
          </a:xfrm>
          <a:prstGeom prst="straightConnector1">
            <a:avLst/>
          </a:prstGeom>
          <a:noFill/>
          <a:ln w="9525" cap="flat" cmpd="sng">
            <a:solidFill>
              <a:schemeClr val="dk1"/>
            </a:solidFill>
            <a:prstDash val="solid"/>
            <a:round/>
            <a:headEnd type="none" w="med" len="med"/>
            <a:tailEnd type="none" w="med" len="med"/>
          </a:ln>
        </p:spPr>
      </p:cxnSp>
      <p:grpSp>
        <p:nvGrpSpPr>
          <p:cNvPr id="219" name="Google Shape;219;p14"/>
          <p:cNvGrpSpPr/>
          <p:nvPr/>
        </p:nvGrpSpPr>
        <p:grpSpPr>
          <a:xfrm rot="3192808">
            <a:off x="7418608" y="3620982"/>
            <a:ext cx="2380787" cy="2542114"/>
            <a:chOff x="299900" y="3425650"/>
            <a:chExt cx="1455390" cy="1554010"/>
          </a:xfrm>
        </p:grpSpPr>
        <p:sp>
          <p:nvSpPr>
            <p:cNvPr id="220" name="Google Shape;220;p14"/>
            <p:cNvSpPr/>
            <p:nvPr/>
          </p:nvSpPr>
          <p:spPr>
            <a:xfrm>
              <a:off x="299900" y="3425650"/>
              <a:ext cx="1455390" cy="1554010"/>
            </a:xfrm>
            <a:custGeom>
              <a:avLst/>
              <a:gdLst/>
              <a:ahLst/>
              <a:cxnLst/>
              <a:rect l="l" t="t" r="r" b="b"/>
              <a:pathLst>
                <a:path w="21428" h="22880" extrusionOk="0">
                  <a:moveTo>
                    <a:pt x="15098" y="1"/>
                  </a:moveTo>
                  <a:cubicBezTo>
                    <a:pt x="14306" y="1112"/>
                    <a:pt x="8496" y="4557"/>
                    <a:pt x="8016" y="5020"/>
                  </a:cubicBezTo>
                  <a:cubicBezTo>
                    <a:pt x="7001" y="6027"/>
                    <a:pt x="7976" y="4908"/>
                    <a:pt x="6258" y="6627"/>
                  </a:cubicBezTo>
                  <a:cubicBezTo>
                    <a:pt x="5491" y="7402"/>
                    <a:pt x="5523" y="7218"/>
                    <a:pt x="5099" y="7737"/>
                  </a:cubicBezTo>
                  <a:cubicBezTo>
                    <a:pt x="4676" y="8265"/>
                    <a:pt x="3788" y="10886"/>
                    <a:pt x="3788" y="10886"/>
                  </a:cubicBezTo>
                  <a:lnTo>
                    <a:pt x="0" y="14227"/>
                  </a:lnTo>
                  <a:cubicBezTo>
                    <a:pt x="0" y="14227"/>
                    <a:pt x="919" y="18631"/>
                    <a:pt x="1143" y="19470"/>
                  </a:cubicBezTo>
                  <a:cubicBezTo>
                    <a:pt x="1359" y="20309"/>
                    <a:pt x="927" y="19862"/>
                    <a:pt x="1183" y="21508"/>
                  </a:cubicBezTo>
                  <a:cubicBezTo>
                    <a:pt x="1365" y="22719"/>
                    <a:pt x="1721" y="22880"/>
                    <a:pt x="1896" y="22880"/>
                  </a:cubicBezTo>
                  <a:cubicBezTo>
                    <a:pt x="1959" y="22880"/>
                    <a:pt x="1998" y="22859"/>
                    <a:pt x="1998" y="22859"/>
                  </a:cubicBezTo>
                  <a:cubicBezTo>
                    <a:pt x="1998" y="22859"/>
                    <a:pt x="8040" y="17944"/>
                    <a:pt x="8608" y="17033"/>
                  </a:cubicBezTo>
                  <a:cubicBezTo>
                    <a:pt x="9175" y="16113"/>
                    <a:pt x="10758" y="14699"/>
                    <a:pt x="11149" y="14387"/>
                  </a:cubicBezTo>
                  <a:cubicBezTo>
                    <a:pt x="11637" y="13987"/>
                    <a:pt x="12029" y="13572"/>
                    <a:pt x="15425" y="10831"/>
                  </a:cubicBezTo>
                  <a:cubicBezTo>
                    <a:pt x="19198" y="7777"/>
                    <a:pt x="21427" y="6579"/>
                    <a:pt x="21427" y="6579"/>
                  </a:cubicBezTo>
                  <a:lnTo>
                    <a:pt x="20620" y="5620"/>
                  </a:lnTo>
                  <a:cubicBezTo>
                    <a:pt x="20620" y="5620"/>
                    <a:pt x="17607" y="2343"/>
                    <a:pt x="16888" y="1527"/>
                  </a:cubicBezTo>
                  <a:cubicBezTo>
                    <a:pt x="16169" y="712"/>
                    <a:pt x="15098" y="1"/>
                    <a:pt x="15098"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546856" y="4042360"/>
              <a:ext cx="146096" cy="744267"/>
            </a:xfrm>
            <a:custGeom>
              <a:avLst/>
              <a:gdLst/>
              <a:ahLst/>
              <a:cxnLst/>
              <a:rect l="l" t="t" r="r" b="b"/>
              <a:pathLst>
                <a:path w="2151" h="10958" extrusionOk="0">
                  <a:moveTo>
                    <a:pt x="816" y="0"/>
                  </a:moveTo>
                  <a:lnTo>
                    <a:pt x="816" y="0"/>
                  </a:lnTo>
                  <a:cubicBezTo>
                    <a:pt x="464" y="871"/>
                    <a:pt x="152" y="1806"/>
                    <a:pt x="152" y="1806"/>
                  </a:cubicBezTo>
                  <a:lnTo>
                    <a:pt x="1" y="1934"/>
                  </a:lnTo>
                  <a:cubicBezTo>
                    <a:pt x="1839" y="7601"/>
                    <a:pt x="800" y="10958"/>
                    <a:pt x="800" y="10958"/>
                  </a:cubicBezTo>
                  <a:cubicBezTo>
                    <a:pt x="2151" y="8057"/>
                    <a:pt x="816" y="1"/>
                    <a:pt x="816"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747694" y="4118362"/>
              <a:ext cx="158050" cy="351826"/>
            </a:xfrm>
            <a:custGeom>
              <a:avLst/>
              <a:gdLst/>
              <a:ahLst/>
              <a:cxnLst/>
              <a:rect l="l" t="t" r="r" b="b"/>
              <a:pathLst>
                <a:path w="2327" h="5180" extrusionOk="0">
                  <a:moveTo>
                    <a:pt x="1" y="0"/>
                  </a:moveTo>
                  <a:lnTo>
                    <a:pt x="1" y="0"/>
                  </a:lnTo>
                  <a:cubicBezTo>
                    <a:pt x="9" y="288"/>
                    <a:pt x="161" y="560"/>
                    <a:pt x="336" y="783"/>
                  </a:cubicBezTo>
                  <a:cubicBezTo>
                    <a:pt x="496" y="993"/>
                    <a:pt x="681" y="1170"/>
                    <a:pt x="892" y="1332"/>
                  </a:cubicBezTo>
                  <a:lnTo>
                    <a:pt x="892" y="1332"/>
                  </a:lnTo>
                  <a:cubicBezTo>
                    <a:pt x="1104" y="1974"/>
                    <a:pt x="1332" y="2602"/>
                    <a:pt x="1567" y="3237"/>
                  </a:cubicBezTo>
                  <a:lnTo>
                    <a:pt x="1935" y="4196"/>
                  </a:lnTo>
                  <a:cubicBezTo>
                    <a:pt x="2047" y="4516"/>
                    <a:pt x="2183" y="4827"/>
                    <a:pt x="2239" y="5179"/>
                  </a:cubicBezTo>
                  <a:cubicBezTo>
                    <a:pt x="2327" y="4819"/>
                    <a:pt x="2279" y="4452"/>
                    <a:pt x="2231" y="4100"/>
                  </a:cubicBezTo>
                  <a:cubicBezTo>
                    <a:pt x="2175" y="3748"/>
                    <a:pt x="2095" y="3413"/>
                    <a:pt x="1999" y="3069"/>
                  </a:cubicBezTo>
                  <a:cubicBezTo>
                    <a:pt x="1799" y="2398"/>
                    <a:pt x="1559" y="1750"/>
                    <a:pt x="1264" y="1127"/>
                  </a:cubicBezTo>
                  <a:lnTo>
                    <a:pt x="1232" y="1055"/>
                  </a:lnTo>
                  <a:lnTo>
                    <a:pt x="1184" y="1031"/>
                  </a:lnTo>
                  <a:cubicBezTo>
                    <a:pt x="960" y="919"/>
                    <a:pt x="736" y="767"/>
                    <a:pt x="528" y="600"/>
                  </a:cubicBezTo>
                  <a:cubicBezTo>
                    <a:pt x="320" y="432"/>
                    <a:pt x="129" y="248"/>
                    <a:pt x="1"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837823" y="3689518"/>
              <a:ext cx="121101" cy="316507"/>
            </a:xfrm>
            <a:custGeom>
              <a:avLst/>
              <a:gdLst/>
              <a:ahLst/>
              <a:cxnLst/>
              <a:rect l="l" t="t" r="r" b="b"/>
              <a:pathLst>
                <a:path w="1783" h="4660" extrusionOk="0">
                  <a:moveTo>
                    <a:pt x="56" y="1183"/>
                  </a:moveTo>
                  <a:cubicBezTo>
                    <a:pt x="0" y="2030"/>
                    <a:pt x="224" y="3469"/>
                    <a:pt x="136" y="4076"/>
                  </a:cubicBezTo>
                  <a:cubicBezTo>
                    <a:pt x="48" y="4660"/>
                    <a:pt x="1063" y="1790"/>
                    <a:pt x="1783" y="0"/>
                  </a:cubicBezTo>
                  <a:cubicBezTo>
                    <a:pt x="912" y="560"/>
                    <a:pt x="248" y="991"/>
                    <a:pt x="96" y="1135"/>
                  </a:cubicBezTo>
                  <a:cubicBezTo>
                    <a:pt x="80" y="1159"/>
                    <a:pt x="72" y="1167"/>
                    <a:pt x="56" y="118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610360" y="4096628"/>
              <a:ext cx="75527" cy="530387"/>
            </a:xfrm>
            <a:custGeom>
              <a:avLst/>
              <a:gdLst/>
              <a:ahLst/>
              <a:cxnLst/>
              <a:rect l="l" t="t" r="r" b="b"/>
              <a:pathLst>
                <a:path w="1112" h="7809" extrusionOk="0">
                  <a:moveTo>
                    <a:pt x="1" y="0"/>
                  </a:moveTo>
                  <a:lnTo>
                    <a:pt x="1" y="0"/>
                  </a:lnTo>
                  <a:cubicBezTo>
                    <a:pt x="217" y="1567"/>
                    <a:pt x="640" y="5123"/>
                    <a:pt x="392" y="7809"/>
                  </a:cubicBezTo>
                  <a:lnTo>
                    <a:pt x="1112" y="4604"/>
                  </a:lnTo>
                  <a:lnTo>
                    <a:pt x="1" y="0"/>
                  </a:ln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1279165" y="3425650"/>
              <a:ext cx="421308" cy="420832"/>
            </a:xfrm>
            <a:custGeom>
              <a:avLst/>
              <a:gdLst/>
              <a:ahLst/>
              <a:cxnLst/>
              <a:rect l="l" t="t" r="r" b="b"/>
              <a:pathLst>
                <a:path w="6203" h="6196" extrusionOk="0">
                  <a:moveTo>
                    <a:pt x="680" y="1"/>
                  </a:moveTo>
                  <a:lnTo>
                    <a:pt x="0" y="3502"/>
                  </a:lnTo>
                  <a:cubicBezTo>
                    <a:pt x="0" y="3502"/>
                    <a:pt x="1015" y="5763"/>
                    <a:pt x="1183" y="5763"/>
                  </a:cubicBezTo>
                  <a:cubicBezTo>
                    <a:pt x="1354" y="5771"/>
                    <a:pt x="3785" y="6196"/>
                    <a:pt x="4037" y="6196"/>
                  </a:cubicBezTo>
                  <a:cubicBezTo>
                    <a:pt x="4044" y="6196"/>
                    <a:pt x="4049" y="6196"/>
                    <a:pt x="4052" y="6195"/>
                  </a:cubicBezTo>
                  <a:cubicBezTo>
                    <a:pt x="4196" y="6163"/>
                    <a:pt x="6202" y="5620"/>
                    <a:pt x="6202" y="5620"/>
                  </a:cubicBezTo>
                  <a:cubicBezTo>
                    <a:pt x="6202" y="5620"/>
                    <a:pt x="3189" y="2343"/>
                    <a:pt x="2470" y="1527"/>
                  </a:cubicBezTo>
                  <a:cubicBezTo>
                    <a:pt x="1751" y="712"/>
                    <a:pt x="680" y="1"/>
                    <a:pt x="680"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1001781" y="4049967"/>
              <a:ext cx="286147" cy="247568"/>
            </a:xfrm>
            <a:custGeom>
              <a:avLst/>
              <a:gdLst/>
              <a:ahLst/>
              <a:cxnLst/>
              <a:rect l="l" t="t" r="r" b="b"/>
              <a:pathLst>
                <a:path w="4213" h="3645" extrusionOk="0">
                  <a:moveTo>
                    <a:pt x="4212" y="0"/>
                  </a:moveTo>
                  <a:lnTo>
                    <a:pt x="1679" y="2046"/>
                  </a:lnTo>
                  <a:cubicBezTo>
                    <a:pt x="1679" y="2046"/>
                    <a:pt x="544" y="2630"/>
                    <a:pt x="400" y="3133"/>
                  </a:cubicBezTo>
                  <a:cubicBezTo>
                    <a:pt x="360" y="3261"/>
                    <a:pt x="208" y="3445"/>
                    <a:pt x="0" y="3645"/>
                  </a:cubicBezTo>
                  <a:lnTo>
                    <a:pt x="1950" y="2486"/>
                  </a:lnTo>
                  <a:cubicBezTo>
                    <a:pt x="2702" y="1662"/>
                    <a:pt x="3149" y="1151"/>
                    <a:pt x="3836" y="392"/>
                  </a:cubicBezTo>
                  <a:cubicBezTo>
                    <a:pt x="3948" y="272"/>
                    <a:pt x="4076" y="136"/>
                    <a:pt x="4212" y="8"/>
                  </a:cubicBezTo>
                  <a:lnTo>
                    <a:pt x="4212" y="0"/>
                  </a:ln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962116" y="3642789"/>
              <a:ext cx="239486" cy="286690"/>
            </a:xfrm>
            <a:custGeom>
              <a:avLst/>
              <a:gdLst/>
              <a:ahLst/>
              <a:cxnLst/>
              <a:rect l="l" t="t" r="r" b="b"/>
              <a:pathLst>
                <a:path w="3526" h="4221" extrusionOk="0">
                  <a:moveTo>
                    <a:pt x="3525" y="1"/>
                  </a:moveTo>
                  <a:cubicBezTo>
                    <a:pt x="3086" y="448"/>
                    <a:pt x="2590" y="584"/>
                    <a:pt x="2534" y="880"/>
                  </a:cubicBezTo>
                  <a:cubicBezTo>
                    <a:pt x="2470" y="1176"/>
                    <a:pt x="1551" y="2279"/>
                    <a:pt x="1551" y="2279"/>
                  </a:cubicBezTo>
                  <a:cubicBezTo>
                    <a:pt x="1551" y="2279"/>
                    <a:pt x="1032" y="2830"/>
                    <a:pt x="640" y="3414"/>
                  </a:cubicBezTo>
                  <a:cubicBezTo>
                    <a:pt x="421" y="3744"/>
                    <a:pt x="247" y="3958"/>
                    <a:pt x="136" y="4081"/>
                  </a:cubicBezTo>
                  <a:lnTo>
                    <a:pt x="136" y="4081"/>
                  </a:lnTo>
                  <a:cubicBezTo>
                    <a:pt x="464" y="3743"/>
                    <a:pt x="1295" y="2883"/>
                    <a:pt x="1575" y="2558"/>
                  </a:cubicBezTo>
                  <a:cubicBezTo>
                    <a:pt x="1927" y="2159"/>
                    <a:pt x="2095" y="2135"/>
                    <a:pt x="2414" y="1615"/>
                  </a:cubicBezTo>
                  <a:cubicBezTo>
                    <a:pt x="2662" y="1200"/>
                    <a:pt x="2398" y="1208"/>
                    <a:pt x="2862" y="704"/>
                  </a:cubicBezTo>
                  <a:cubicBezTo>
                    <a:pt x="3133" y="409"/>
                    <a:pt x="3525" y="2"/>
                    <a:pt x="3525" y="1"/>
                  </a:cubicBezTo>
                  <a:close/>
                  <a:moveTo>
                    <a:pt x="136" y="4081"/>
                  </a:moveTo>
                  <a:lnTo>
                    <a:pt x="136" y="4081"/>
                  </a:lnTo>
                  <a:cubicBezTo>
                    <a:pt x="52" y="4168"/>
                    <a:pt x="1" y="4221"/>
                    <a:pt x="1" y="4221"/>
                  </a:cubicBezTo>
                  <a:cubicBezTo>
                    <a:pt x="1" y="4221"/>
                    <a:pt x="49" y="4179"/>
                    <a:pt x="136" y="408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BLANK_2">
    <p:spTree>
      <p:nvGrpSpPr>
        <p:cNvPr id="1" name="Shape 229"/>
        <p:cNvGrpSpPr/>
        <p:nvPr/>
      </p:nvGrpSpPr>
      <p:grpSpPr>
        <a:xfrm>
          <a:off x="0" y="0"/>
          <a:ext cx="0" cy="0"/>
          <a:chOff x="0" y="0"/>
          <a:chExt cx="0" cy="0"/>
        </a:xfrm>
      </p:grpSpPr>
      <p:sp>
        <p:nvSpPr>
          <p:cNvPr id="230" name="Google Shape;230;p15"/>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1" name="Google Shape;231;p15"/>
          <p:cNvSpPr txBox="1">
            <a:spLocks noGrp="1"/>
          </p:cNvSpPr>
          <p:nvPr>
            <p:ph type="body" idx="1"/>
          </p:nvPr>
        </p:nvSpPr>
        <p:spPr>
          <a:xfrm>
            <a:off x="715800" y="1677550"/>
            <a:ext cx="3856200" cy="2371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32" name="Google Shape;232;p15"/>
          <p:cNvSpPr txBox="1">
            <a:spLocks noGrp="1"/>
          </p:cNvSpPr>
          <p:nvPr>
            <p:ph type="body" idx="2"/>
          </p:nvPr>
        </p:nvSpPr>
        <p:spPr>
          <a:xfrm>
            <a:off x="4572000" y="1677550"/>
            <a:ext cx="3856200" cy="2371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cxnSp>
        <p:nvCxnSpPr>
          <p:cNvPr id="233" name="Google Shape;233;p15"/>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234" name="Google Shape;234;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BLANK_15">
    <p:spTree>
      <p:nvGrpSpPr>
        <p:cNvPr id="1" name="Shape 235"/>
        <p:cNvGrpSpPr/>
        <p:nvPr/>
      </p:nvGrpSpPr>
      <p:grpSpPr>
        <a:xfrm>
          <a:off x="0" y="0"/>
          <a:ext cx="0" cy="0"/>
          <a:chOff x="0" y="0"/>
          <a:chExt cx="0" cy="0"/>
        </a:xfrm>
      </p:grpSpPr>
      <p:cxnSp>
        <p:nvCxnSpPr>
          <p:cNvPr id="236" name="Google Shape;236;p16"/>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237" name="Google Shape;237;p16"/>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8" name="Google Shape;238;p16"/>
          <p:cNvSpPr txBox="1">
            <a:spLocks noGrp="1"/>
          </p:cNvSpPr>
          <p:nvPr>
            <p:ph type="subTitle" idx="1"/>
          </p:nvPr>
        </p:nvSpPr>
        <p:spPr>
          <a:xfrm>
            <a:off x="2070126" y="2119704"/>
            <a:ext cx="3046500" cy="7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39" name="Google Shape;239;p16"/>
          <p:cNvSpPr txBox="1">
            <a:spLocks noGrp="1"/>
          </p:cNvSpPr>
          <p:nvPr>
            <p:ph type="subTitle" idx="2"/>
          </p:nvPr>
        </p:nvSpPr>
        <p:spPr>
          <a:xfrm>
            <a:off x="2070147" y="1653329"/>
            <a:ext cx="30465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240" name="Google Shape;240;p16"/>
          <p:cNvSpPr txBox="1">
            <a:spLocks noGrp="1"/>
          </p:cNvSpPr>
          <p:nvPr>
            <p:ph type="subTitle" idx="3"/>
          </p:nvPr>
        </p:nvSpPr>
        <p:spPr>
          <a:xfrm>
            <a:off x="4700191" y="3620305"/>
            <a:ext cx="3046500" cy="7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1" name="Google Shape;241;p16"/>
          <p:cNvSpPr txBox="1">
            <a:spLocks noGrp="1"/>
          </p:cNvSpPr>
          <p:nvPr>
            <p:ph type="subTitle" idx="4"/>
          </p:nvPr>
        </p:nvSpPr>
        <p:spPr>
          <a:xfrm>
            <a:off x="4700212" y="3153929"/>
            <a:ext cx="30465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242" name="Google Shape;242;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BLANK_8">
    <p:spTree>
      <p:nvGrpSpPr>
        <p:cNvPr id="1" name="Shape 243"/>
        <p:cNvGrpSpPr/>
        <p:nvPr/>
      </p:nvGrpSpPr>
      <p:grpSpPr>
        <a:xfrm>
          <a:off x="0" y="0"/>
          <a:ext cx="0" cy="0"/>
          <a:chOff x="0" y="0"/>
          <a:chExt cx="0" cy="0"/>
        </a:xfrm>
      </p:grpSpPr>
      <p:cxnSp>
        <p:nvCxnSpPr>
          <p:cNvPr id="244" name="Google Shape;244;p17"/>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245" name="Google Shape;245;p17"/>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6" name="Google Shape;246;p17"/>
          <p:cNvSpPr txBox="1">
            <a:spLocks noGrp="1"/>
          </p:cNvSpPr>
          <p:nvPr>
            <p:ph type="subTitle" idx="1"/>
          </p:nvPr>
        </p:nvSpPr>
        <p:spPr>
          <a:xfrm>
            <a:off x="938774" y="3299893"/>
            <a:ext cx="2139000" cy="10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7" name="Google Shape;247;p17"/>
          <p:cNvSpPr txBox="1">
            <a:spLocks noGrp="1"/>
          </p:cNvSpPr>
          <p:nvPr>
            <p:ph type="subTitle" idx="2"/>
          </p:nvPr>
        </p:nvSpPr>
        <p:spPr>
          <a:xfrm>
            <a:off x="938784" y="2833519"/>
            <a:ext cx="21390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248" name="Google Shape;248;p17"/>
          <p:cNvSpPr txBox="1">
            <a:spLocks noGrp="1"/>
          </p:cNvSpPr>
          <p:nvPr>
            <p:ph type="subTitle" idx="3"/>
          </p:nvPr>
        </p:nvSpPr>
        <p:spPr>
          <a:xfrm>
            <a:off x="3502499" y="3299893"/>
            <a:ext cx="2139000" cy="10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9" name="Google Shape;249;p17"/>
          <p:cNvSpPr txBox="1">
            <a:spLocks noGrp="1"/>
          </p:cNvSpPr>
          <p:nvPr>
            <p:ph type="subTitle" idx="4"/>
          </p:nvPr>
        </p:nvSpPr>
        <p:spPr>
          <a:xfrm>
            <a:off x="3502509" y="2833519"/>
            <a:ext cx="21390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250" name="Google Shape;250;p17"/>
          <p:cNvSpPr txBox="1">
            <a:spLocks noGrp="1"/>
          </p:cNvSpPr>
          <p:nvPr>
            <p:ph type="subTitle" idx="5"/>
          </p:nvPr>
        </p:nvSpPr>
        <p:spPr>
          <a:xfrm>
            <a:off x="6066224" y="3299893"/>
            <a:ext cx="2139000" cy="10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51" name="Google Shape;251;p17"/>
          <p:cNvSpPr txBox="1">
            <a:spLocks noGrp="1"/>
          </p:cNvSpPr>
          <p:nvPr>
            <p:ph type="subTitle" idx="6"/>
          </p:nvPr>
        </p:nvSpPr>
        <p:spPr>
          <a:xfrm>
            <a:off x="6066234" y="2833519"/>
            <a:ext cx="21390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grpSp>
        <p:nvGrpSpPr>
          <p:cNvPr id="252" name="Google Shape;252;p17"/>
          <p:cNvGrpSpPr/>
          <p:nvPr/>
        </p:nvGrpSpPr>
        <p:grpSpPr>
          <a:xfrm rot="8290493" flipH="1">
            <a:off x="-589511" y="4333960"/>
            <a:ext cx="2009633" cy="1425896"/>
            <a:chOff x="5412425" y="1306875"/>
            <a:chExt cx="939725" cy="685175"/>
          </a:xfrm>
        </p:grpSpPr>
        <p:sp>
          <p:nvSpPr>
            <p:cNvPr id="253" name="Google Shape;253;p17"/>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BLANK_17">
    <p:spTree>
      <p:nvGrpSpPr>
        <p:cNvPr id="1" name="Shape 265"/>
        <p:cNvGrpSpPr/>
        <p:nvPr/>
      </p:nvGrpSpPr>
      <p:grpSpPr>
        <a:xfrm>
          <a:off x="0" y="0"/>
          <a:ext cx="0" cy="0"/>
          <a:chOff x="0" y="0"/>
          <a:chExt cx="0" cy="0"/>
        </a:xfrm>
      </p:grpSpPr>
      <p:cxnSp>
        <p:nvCxnSpPr>
          <p:cNvPr id="266" name="Google Shape;266;p18"/>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267" name="Google Shape;267;p18"/>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8" name="Google Shape;268;p18"/>
          <p:cNvSpPr txBox="1">
            <a:spLocks noGrp="1"/>
          </p:cNvSpPr>
          <p:nvPr>
            <p:ph type="subTitle" idx="1"/>
          </p:nvPr>
        </p:nvSpPr>
        <p:spPr>
          <a:xfrm>
            <a:off x="3531022" y="2016700"/>
            <a:ext cx="2699400" cy="78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69" name="Google Shape;269;p18"/>
          <p:cNvSpPr txBox="1">
            <a:spLocks noGrp="1"/>
          </p:cNvSpPr>
          <p:nvPr>
            <p:ph type="subTitle" idx="2"/>
          </p:nvPr>
        </p:nvSpPr>
        <p:spPr>
          <a:xfrm>
            <a:off x="3531047" y="1550325"/>
            <a:ext cx="26994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270" name="Google Shape;270;p18"/>
          <p:cNvSpPr txBox="1">
            <a:spLocks noGrp="1"/>
          </p:cNvSpPr>
          <p:nvPr>
            <p:ph type="subTitle" idx="3"/>
          </p:nvPr>
        </p:nvSpPr>
        <p:spPr>
          <a:xfrm>
            <a:off x="1506425" y="3642275"/>
            <a:ext cx="2699400" cy="78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71" name="Google Shape;271;p18"/>
          <p:cNvSpPr txBox="1">
            <a:spLocks noGrp="1"/>
          </p:cNvSpPr>
          <p:nvPr>
            <p:ph type="subTitle" idx="4"/>
          </p:nvPr>
        </p:nvSpPr>
        <p:spPr>
          <a:xfrm>
            <a:off x="1506450" y="3175900"/>
            <a:ext cx="26994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272" name="Google Shape;272;p18"/>
          <p:cNvSpPr txBox="1">
            <a:spLocks noGrp="1"/>
          </p:cNvSpPr>
          <p:nvPr>
            <p:ph type="subTitle" idx="5"/>
          </p:nvPr>
        </p:nvSpPr>
        <p:spPr>
          <a:xfrm>
            <a:off x="5555825" y="3642275"/>
            <a:ext cx="2699400" cy="78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73" name="Google Shape;273;p18"/>
          <p:cNvSpPr txBox="1">
            <a:spLocks noGrp="1"/>
          </p:cNvSpPr>
          <p:nvPr>
            <p:ph type="subTitle" idx="6"/>
          </p:nvPr>
        </p:nvSpPr>
        <p:spPr>
          <a:xfrm>
            <a:off x="5555850" y="3175900"/>
            <a:ext cx="26994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grpSp>
        <p:nvGrpSpPr>
          <p:cNvPr id="274" name="Google Shape;274;p18"/>
          <p:cNvGrpSpPr/>
          <p:nvPr/>
        </p:nvGrpSpPr>
        <p:grpSpPr>
          <a:xfrm rot="8290493" flipH="1">
            <a:off x="-589511" y="4333960"/>
            <a:ext cx="2009633" cy="1425896"/>
            <a:chOff x="5412425" y="1306875"/>
            <a:chExt cx="939725" cy="685175"/>
          </a:xfrm>
        </p:grpSpPr>
        <p:sp>
          <p:nvSpPr>
            <p:cNvPr id="275" name="Google Shape;275;p18"/>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8"/>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18"/>
          <p:cNvGrpSpPr/>
          <p:nvPr/>
        </p:nvGrpSpPr>
        <p:grpSpPr>
          <a:xfrm rot="6157177">
            <a:off x="7729823" y="-576940"/>
            <a:ext cx="1921657" cy="2405546"/>
            <a:chOff x="4479775" y="-1462750"/>
            <a:chExt cx="1337065" cy="1375671"/>
          </a:xfrm>
        </p:grpSpPr>
        <p:sp>
          <p:nvSpPr>
            <p:cNvPr id="287" name="Google Shape;287;p18"/>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8"/>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8"/>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2">
  <p:cSld name="BLANK_18">
    <p:spTree>
      <p:nvGrpSpPr>
        <p:cNvPr id="1" name="Shape 297"/>
        <p:cNvGrpSpPr/>
        <p:nvPr/>
      </p:nvGrpSpPr>
      <p:grpSpPr>
        <a:xfrm>
          <a:off x="0" y="0"/>
          <a:ext cx="0" cy="0"/>
          <a:chOff x="0" y="0"/>
          <a:chExt cx="0" cy="0"/>
        </a:xfrm>
      </p:grpSpPr>
      <p:cxnSp>
        <p:nvCxnSpPr>
          <p:cNvPr id="298" name="Google Shape;298;p19"/>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299" name="Google Shape;299;p19"/>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0" name="Google Shape;300;p19"/>
          <p:cNvSpPr txBox="1">
            <a:spLocks noGrp="1"/>
          </p:cNvSpPr>
          <p:nvPr>
            <p:ph type="subTitle" idx="1"/>
          </p:nvPr>
        </p:nvSpPr>
        <p:spPr>
          <a:xfrm>
            <a:off x="1817704" y="1816975"/>
            <a:ext cx="2277000" cy="54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01" name="Google Shape;301;p19"/>
          <p:cNvSpPr txBox="1">
            <a:spLocks noGrp="1"/>
          </p:cNvSpPr>
          <p:nvPr>
            <p:ph type="subTitle" idx="2"/>
          </p:nvPr>
        </p:nvSpPr>
        <p:spPr>
          <a:xfrm>
            <a:off x="1817713" y="1426800"/>
            <a:ext cx="22770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302" name="Google Shape;302;p19"/>
          <p:cNvSpPr txBox="1">
            <a:spLocks noGrp="1"/>
          </p:cNvSpPr>
          <p:nvPr>
            <p:ph type="subTitle" idx="3"/>
          </p:nvPr>
        </p:nvSpPr>
        <p:spPr>
          <a:xfrm>
            <a:off x="3723754" y="2856050"/>
            <a:ext cx="2277000" cy="54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03" name="Google Shape;303;p19"/>
          <p:cNvSpPr txBox="1">
            <a:spLocks noGrp="1"/>
          </p:cNvSpPr>
          <p:nvPr>
            <p:ph type="subTitle" idx="4"/>
          </p:nvPr>
        </p:nvSpPr>
        <p:spPr>
          <a:xfrm>
            <a:off x="3723764" y="2465875"/>
            <a:ext cx="22770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304" name="Google Shape;304;p19"/>
          <p:cNvSpPr txBox="1">
            <a:spLocks noGrp="1"/>
          </p:cNvSpPr>
          <p:nvPr>
            <p:ph type="subTitle" idx="5"/>
          </p:nvPr>
        </p:nvSpPr>
        <p:spPr>
          <a:xfrm>
            <a:off x="5629804" y="3895125"/>
            <a:ext cx="2277000" cy="54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05" name="Google Shape;305;p19"/>
          <p:cNvSpPr txBox="1">
            <a:spLocks noGrp="1"/>
          </p:cNvSpPr>
          <p:nvPr>
            <p:ph type="subTitle" idx="6"/>
          </p:nvPr>
        </p:nvSpPr>
        <p:spPr>
          <a:xfrm>
            <a:off x="5629814" y="3504950"/>
            <a:ext cx="22770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306" name="Google Shape;306;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BLANK_7">
    <p:spTree>
      <p:nvGrpSpPr>
        <p:cNvPr id="1" name="Shape 307"/>
        <p:cNvGrpSpPr/>
        <p:nvPr/>
      </p:nvGrpSpPr>
      <p:grpSpPr>
        <a:xfrm>
          <a:off x="0" y="0"/>
          <a:ext cx="0" cy="0"/>
          <a:chOff x="0" y="0"/>
          <a:chExt cx="0" cy="0"/>
        </a:xfrm>
      </p:grpSpPr>
      <p:cxnSp>
        <p:nvCxnSpPr>
          <p:cNvPr id="308" name="Google Shape;308;p20"/>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309" name="Google Shape;309;p20"/>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10" name="Google Shape;310;p20"/>
          <p:cNvSpPr txBox="1">
            <a:spLocks noGrp="1"/>
          </p:cNvSpPr>
          <p:nvPr>
            <p:ph type="subTitle" idx="1"/>
          </p:nvPr>
        </p:nvSpPr>
        <p:spPr>
          <a:xfrm>
            <a:off x="2227686" y="2334322"/>
            <a:ext cx="2101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11" name="Google Shape;311;p20"/>
          <p:cNvSpPr txBox="1">
            <a:spLocks noGrp="1"/>
          </p:cNvSpPr>
          <p:nvPr>
            <p:ph type="subTitle" idx="2"/>
          </p:nvPr>
        </p:nvSpPr>
        <p:spPr>
          <a:xfrm>
            <a:off x="2227689" y="1867947"/>
            <a:ext cx="21018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312" name="Google Shape;312;p20"/>
          <p:cNvSpPr txBox="1">
            <a:spLocks noGrp="1"/>
          </p:cNvSpPr>
          <p:nvPr>
            <p:ph type="subTitle" idx="3"/>
          </p:nvPr>
        </p:nvSpPr>
        <p:spPr>
          <a:xfrm>
            <a:off x="6278231" y="2334322"/>
            <a:ext cx="2101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13" name="Google Shape;313;p20"/>
          <p:cNvSpPr txBox="1">
            <a:spLocks noGrp="1"/>
          </p:cNvSpPr>
          <p:nvPr>
            <p:ph type="subTitle" idx="4"/>
          </p:nvPr>
        </p:nvSpPr>
        <p:spPr>
          <a:xfrm>
            <a:off x="6278236" y="1867947"/>
            <a:ext cx="21018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314" name="Google Shape;314;p20"/>
          <p:cNvSpPr txBox="1">
            <a:spLocks noGrp="1"/>
          </p:cNvSpPr>
          <p:nvPr>
            <p:ph type="subTitle" idx="5"/>
          </p:nvPr>
        </p:nvSpPr>
        <p:spPr>
          <a:xfrm>
            <a:off x="2227686" y="4020827"/>
            <a:ext cx="2101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15" name="Google Shape;315;p20"/>
          <p:cNvSpPr txBox="1">
            <a:spLocks noGrp="1"/>
          </p:cNvSpPr>
          <p:nvPr>
            <p:ph type="subTitle" idx="6"/>
          </p:nvPr>
        </p:nvSpPr>
        <p:spPr>
          <a:xfrm>
            <a:off x="2227691" y="3554452"/>
            <a:ext cx="21018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316" name="Google Shape;316;p20"/>
          <p:cNvSpPr txBox="1">
            <a:spLocks noGrp="1"/>
          </p:cNvSpPr>
          <p:nvPr>
            <p:ph type="subTitle" idx="7"/>
          </p:nvPr>
        </p:nvSpPr>
        <p:spPr>
          <a:xfrm>
            <a:off x="6278231" y="4020827"/>
            <a:ext cx="2101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17" name="Google Shape;317;p20"/>
          <p:cNvSpPr txBox="1">
            <a:spLocks noGrp="1"/>
          </p:cNvSpPr>
          <p:nvPr>
            <p:ph type="subTitle" idx="8"/>
          </p:nvPr>
        </p:nvSpPr>
        <p:spPr>
          <a:xfrm>
            <a:off x="6278236" y="3554452"/>
            <a:ext cx="21018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grpSp>
        <p:nvGrpSpPr>
          <p:cNvPr id="318" name="Google Shape;318;p20"/>
          <p:cNvGrpSpPr/>
          <p:nvPr/>
        </p:nvGrpSpPr>
        <p:grpSpPr>
          <a:xfrm rot="10174937" flipH="1">
            <a:off x="3857653" y="4537061"/>
            <a:ext cx="2009651" cy="1425862"/>
            <a:chOff x="5412425" y="1306875"/>
            <a:chExt cx="939725" cy="685175"/>
          </a:xfrm>
        </p:grpSpPr>
        <p:sp>
          <p:nvSpPr>
            <p:cNvPr id="319" name="Google Shape;319;p20"/>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048525" y="2081704"/>
            <a:ext cx="4379700" cy="1443300"/>
          </a:xfrm>
          <a:prstGeom prst="rect">
            <a:avLst/>
          </a:prstGeom>
        </p:spPr>
        <p:txBody>
          <a:bodyPr spcFirstLastPara="1" wrap="square" lIns="91425" tIns="91425" rIns="91425" bIns="91425" anchor="ctr" anchorCtr="0">
            <a:noAutofit/>
          </a:bodyPr>
          <a:lstStyle>
            <a:lvl1pPr lvl="0" algn="r">
              <a:spcBef>
                <a:spcPts val="0"/>
              </a:spcBef>
              <a:spcAft>
                <a:spcPts val="0"/>
              </a:spcAft>
              <a:buSzPts val="4500"/>
              <a:buNone/>
              <a:defRPr sz="52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7" name="Google Shape;17;p3"/>
          <p:cNvSpPr txBox="1">
            <a:spLocks noGrp="1"/>
          </p:cNvSpPr>
          <p:nvPr>
            <p:ph type="title" idx="2" hasCustomPrompt="1"/>
          </p:nvPr>
        </p:nvSpPr>
        <p:spPr>
          <a:xfrm>
            <a:off x="7039825" y="773934"/>
            <a:ext cx="1388400" cy="1019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715800" y="3825325"/>
            <a:ext cx="2521200" cy="58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atin typeface="Manrope SemiBold"/>
                <a:ea typeface="Manrope SemiBold"/>
                <a:cs typeface="Manrope SemiBold"/>
                <a:sym typeface="Manrope SemiBold"/>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 name="Google Shape;19;p3"/>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grpSp>
        <p:nvGrpSpPr>
          <p:cNvPr id="20" name="Google Shape;20;p3"/>
          <p:cNvGrpSpPr/>
          <p:nvPr/>
        </p:nvGrpSpPr>
        <p:grpSpPr>
          <a:xfrm>
            <a:off x="7575720" y="4192087"/>
            <a:ext cx="1932330" cy="1195863"/>
            <a:chOff x="4970000" y="-470775"/>
            <a:chExt cx="760700" cy="470775"/>
          </a:xfrm>
        </p:grpSpPr>
        <p:sp>
          <p:nvSpPr>
            <p:cNvPr id="21" name="Google Shape;21;p3"/>
            <p:cNvSpPr/>
            <p:nvPr/>
          </p:nvSpPr>
          <p:spPr>
            <a:xfrm>
              <a:off x="4970000" y="-470775"/>
              <a:ext cx="760700" cy="470775"/>
            </a:xfrm>
            <a:custGeom>
              <a:avLst/>
              <a:gdLst/>
              <a:ahLst/>
              <a:cxnLst/>
              <a:rect l="l" t="t" r="r" b="b"/>
              <a:pathLst>
                <a:path w="30428" h="18831" extrusionOk="0">
                  <a:moveTo>
                    <a:pt x="5260" y="1"/>
                  </a:moveTo>
                  <a:cubicBezTo>
                    <a:pt x="4372" y="944"/>
                    <a:pt x="4005" y="664"/>
                    <a:pt x="3461" y="1719"/>
                  </a:cubicBezTo>
                  <a:cubicBezTo>
                    <a:pt x="3309" y="1863"/>
                    <a:pt x="3182" y="2015"/>
                    <a:pt x="3062" y="2166"/>
                  </a:cubicBezTo>
                  <a:cubicBezTo>
                    <a:pt x="2958" y="2326"/>
                    <a:pt x="2862" y="2478"/>
                    <a:pt x="2766" y="2630"/>
                  </a:cubicBezTo>
                  <a:cubicBezTo>
                    <a:pt x="2694" y="2750"/>
                    <a:pt x="2622" y="2862"/>
                    <a:pt x="2550" y="2982"/>
                  </a:cubicBezTo>
                  <a:cubicBezTo>
                    <a:pt x="2478" y="3094"/>
                    <a:pt x="2406" y="3213"/>
                    <a:pt x="2334" y="3325"/>
                  </a:cubicBezTo>
                  <a:cubicBezTo>
                    <a:pt x="2167" y="3597"/>
                    <a:pt x="2007" y="3861"/>
                    <a:pt x="1847" y="4125"/>
                  </a:cubicBezTo>
                  <a:cubicBezTo>
                    <a:pt x="1359" y="4884"/>
                    <a:pt x="696" y="5931"/>
                    <a:pt x="264" y="6634"/>
                  </a:cubicBezTo>
                  <a:cubicBezTo>
                    <a:pt x="97" y="6890"/>
                    <a:pt x="1" y="7042"/>
                    <a:pt x="1" y="7042"/>
                  </a:cubicBezTo>
                  <a:cubicBezTo>
                    <a:pt x="1" y="7042"/>
                    <a:pt x="81" y="7082"/>
                    <a:pt x="232" y="7146"/>
                  </a:cubicBezTo>
                  <a:cubicBezTo>
                    <a:pt x="384" y="7218"/>
                    <a:pt x="600" y="7322"/>
                    <a:pt x="896" y="7449"/>
                  </a:cubicBezTo>
                  <a:cubicBezTo>
                    <a:pt x="3981" y="9032"/>
                    <a:pt x="7274" y="10454"/>
                    <a:pt x="10606" y="11885"/>
                  </a:cubicBezTo>
                  <a:cubicBezTo>
                    <a:pt x="10838" y="11981"/>
                    <a:pt x="11078" y="12085"/>
                    <a:pt x="11318" y="12189"/>
                  </a:cubicBezTo>
                  <a:cubicBezTo>
                    <a:pt x="12636" y="12748"/>
                    <a:pt x="14259" y="13492"/>
                    <a:pt x="15602" y="14035"/>
                  </a:cubicBezTo>
                  <a:cubicBezTo>
                    <a:pt x="15841" y="14139"/>
                    <a:pt x="16073" y="14243"/>
                    <a:pt x="16313" y="14347"/>
                  </a:cubicBezTo>
                  <a:cubicBezTo>
                    <a:pt x="18671" y="15394"/>
                    <a:pt x="20996" y="16489"/>
                    <a:pt x="23218" y="17664"/>
                  </a:cubicBezTo>
                  <a:cubicBezTo>
                    <a:pt x="23442" y="17767"/>
                    <a:pt x="23658" y="17863"/>
                    <a:pt x="23858" y="17959"/>
                  </a:cubicBezTo>
                  <a:cubicBezTo>
                    <a:pt x="25048" y="18503"/>
                    <a:pt x="25760" y="18830"/>
                    <a:pt x="25760" y="18830"/>
                  </a:cubicBezTo>
                  <a:cubicBezTo>
                    <a:pt x="25760" y="18830"/>
                    <a:pt x="25856" y="18679"/>
                    <a:pt x="26023" y="18415"/>
                  </a:cubicBezTo>
                  <a:cubicBezTo>
                    <a:pt x="27390" y="16473"/>
                    <a:pt x="28293" y="14043"/>
                    <a:pt x="30155" y="11829"/>
                  </a:cubicBezTo>
                  <a:cubicBezTo>
                    <a:pt x="30331" y="11549"/>
                    <a:pt x="30427" y="11398"/>
                    <a:pt x="30427" y="11398"/>
                  </a:cubicBezTo>
                  <a:cubicBezTo>
                    <a:pt x="30427" y="11398"/>
                    <a:pt x="28629" y="10574"/>
                    <a:pt x="25991" y="9368"/>
                  </a:cubicBezTo>
                  <a:cubicBezTo>
                    <a:pt x="25856" y="9304"/>
                    <a:pt x="25712" y="9240"/>
                    <a:pt x="25568" y="9176"/>
                  </a:cubicBezTo>
                  <a:cubicBezTo>
                    <a:pt x="22331" y="7897"/>
                    <a:pt x="19294" y="6530"/>
                    <a:pt x="16297" y="5116"/>
                  </a:cubicBezTo>
                  <a:cubicBezTo>
                    <a:pt x="16081" y="5020"/>
                    <a:pt x="15865" y="4916"/>
                    <a:pt x="15657" y="4820"/>
                  </a:cubicBezTo>
                  <a:cubicBezTo>
                    <a:pt x="11006" y="3429"/>
                    <a:pt x="10574" y="1863"/>
                    <a:pt x="6922" y="640"/>
                  </a:cubicBezTo>
                  <a:cubicBezTo>
                    <a:pt x="6666" y="528"/>
                    <a:pt x="5260" y="1"/>
                    <a:pt x="5260"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4983200" y="-385050"/>
              <a:ext cx="548275" cy="264775"/>
            </a:xfrm>
            <a:custGeom>
              <a:avLst/>
              <a:gdLst/>
              <a:ahLst/>
              <a:cxnLst/>
              <a:rect l="l" t="t" r="r" b="b"/>
              <a:pathLst>
                <a:path w="21931" h="10591" extrusionOk="0">
                  <a:moveTo>
                    <a:pt x="21515" y="10087"/>
                  </a:moveTo>
                  <a:cubicBezTo>
                    <a:pt x="21108" y="9591"/>
                    <a:pt x="19469" y="7481"/>
                    <a:pt x="12668" y="5691"/>
                  </a:cubicBezTo>
                  <a:cubicBezTo>
                    <a:pt x="7968" y="4452"/>
                    <a:pt x="3844" y="1631"/>
                    <a:pt x="1742" y="0"/>
                  </a:cubicBezTo>
                  <a:cubicBezTo>
                    <a:pt x="1599" y="232"/>
                    <a:pt x="1455" y="464"/>
                    <a:pt x="1319" y="696"/>
                  </a:cubicBezTo>
                  <a:cubicBezTo>
                    <a:pt x="919" y="1311"/>
                    <a:pt x="416" y="2118"/>
                    <a:pt x="0" y="2782"/>
                  </a:cubicBezTo>
                  <a:cubicBezTo>
                    <a:pt x="536" y="3053"/>
                    <a:pt x="1167" y="3373"/>
                    <a:pt x="2302" y="3837"/>
                  </a:cubicBezTo>
                  <a:cubicBezTo>
                    <a:pt x="4460" y="4716"/>
                    <a:pt x="16872" y="8488"/>
                    <a:pt x="17943" y="9199"/>
                  </a:cubicBezTo>
                  <a:cubicBezTo>
                    <a:pt x="19006" y="9911"/>
                    <a:pt x="21931" y="10590"/>
                    <a:pt x="21515" y="10087"/>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5030150" y="-402050"/>
              <a:ext cx="322700" cy="133900"/>
            </a:xfrm>
            <a:custGeom>
              <a:avLst/>
              <a:gdLst/>
              <a:ahLst/>
              <a:cxnLst/>
              <a:rect l="l" t="t" r="r" b="b"/>
              <a:pathLst>
                <a:path w="12908" h="5356" extrusionOk="0">
                  <a:moveTo>
                    <a:pt x="3869" y="1216"/>
                  </a:moveTo>
                  <a:cubicBezTo>
                    <a:pt x="2854" y="1416"/>
                    <a:pt x="1918" y="904"/>
                    <a:pt x="768" y="257"/>
                  </a:cubicBezTo>
                  <a:cubicBezTo>
                    <a:pt x="616" y="169"/>
                    <a:pt x="456" y="81"/>
                    <a:pt x="288" y="1"/>
                  </a:cubicBezTo>
                  <a:cubicBezTo>
                    <a:pt x="240" y="73"/>
                    <a:pt x="192" y="153"/>
                    <a:pt x="144" y="233"/>
                  </a:cubicBezTo>
                  <a:cubicBezTo>
                    <a:pt x="96" y="313"/>
                    <a:pt x="48" y="393"/>
                    <a:pt x="0" y="464"/>
                  </a:cubicBezTo>
                  <a:cubicBezTo>
                    <a:pt x="624" y="936"/>
                    <a:pt x="1327" y="1448"/>
                    <a:pt x="2366" y="1408"/>
                  </a:cubicBezTo>
                  <a:cubicBezTo>
                    <a:pt x="4156" y="1352"/>
                    <a:pt x="5083" y="1999"/>
                    <a:pt x="6202" y="2343"/>
                  </a:cubicBezTo>
                  <a:cubicBezTo>
                    <a:pt x="7321" y="2686"/>
                    <a:pt x="9223" y="3669"/>
                    <a:pt x="11070" y="4509"/>
                  </a:cubicBezTo>
                  <a:cubicBezTo>
                    <a:pt x="12908" y="5356"/>
                    <a:pt x="4884" y="1016"/>
                    <a:pt x="3869" y="1216"/>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5440550" y="-267975"/>
              <a:ext cx="268950" cy="125900"/>
            </a:xfrm>
            <a:custGeom>
              <a:avLst/>
              <a:gdLst/>
              <a:ahLst/>
              <a:cxnLst/>
              <a:rect l="l" t="t" r="r" b="b"/>
              <a:pathLst>
                <a:path w="10758" h="5036" extrusionOk="0">
                  <a:moveTo>
                    <a:pt x="5491" y="1951"/>
                  </a:moveTo>
                  <a:cubicBezTo>
                    <a:pt x="3069" y="1256"/>
                    <a:pt x="0" y="1"/>
                    <a:pt x="0" y="1"/>
                  </a:cubicBezTo>
                  <a:lnTo>
                    <a:pt x="7050" y="3613"/>
                  </a:lnTo>
                  <a:lnTo>
                    <a:pt x="10167" y="5036"/>
                  </a:lnTo>
                  <a:cubicBezTo>
                    <a:pt x="10358" y="4820"/>
                    <a:pt x="10558" y="4604"/>
                    <a:pt x="10758" y="4381"/>
                  </a:cubicBezTo>
                  <a:cubicBezTo>
                    <a:pt x="8488" y="3134"/>
                    <a:pt x="7689" y="2582"/>
                    <a:pt x="5491" y="195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3"/>
          <p:cNvGrpSpPr/>
          <p:nvPr/>
        </p:nvGrpSpPr>
        <p:grpSpPr>
          <a:xfrm rot="5852361" flipH="1">
            <a:off x="-1494439" y="-475347"/>
            <a:ext cx="4202034" cy="2981551"/>
            <a:chOff x="5412425" y="1306875"/>
            <a:chExt cx="939725" cy="685175"/>
          </a:xfrm>
        </p:grpSpPr>
        <p:sp>
          <p:nvSpPr>
            <p:cNvPr id="26" name="Google Shape;26;p3"/>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961C1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961C1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961C1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961C1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961C1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961C1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961C1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961C1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961C1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961C1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961C1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BLANK_6">
    <p:spTree>
      <p:nvGrpSpPr>
        <p:cNvPr id="1" name="Shape 331"/>
        <p:cNvGrpSpPr/>
        <p:nvPr/>
      </p:nvGrpSpPr>
      <p:grpSpPr>
        <a:xfrm>
          <a:off x="0" y="0"/>
          <a:ext cx="0" cy="0"/>
          <a:chOff x="0" y="0"/>
          <a:chExt cx="0" cy="0"/>
        </a:xfrm>
      </p:grpSpPr>
      <p:cxnSp>
        <p:nvCxnSpPr>
          <p:cNvPr id="332" name="Google Shape;332;p21"/>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333" name="Google Shape;333;p21"/>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4" name="Google Shape;334;p21"/>
          <p:cNvSpPr txBox="1">
            <a:spLocks noGrp="1"/>
          </p:cNvSpPr>
          <p:nvPr>
            <p:ph type="subTitle" idx="1"/>
          </p:nvPr>
        </p:nvSpPr>
        <p:spPr>
          <a:xfrm>
            <a:off x="1228798" y="1744678"/>
            <a:ext cx="20790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35" name="Google Shape;335;p21"/>
          <p:cNvSpPr txBox="1">
            <a:spLocks noGrp="1"/>
          </p:cNvSpPr>
          <p:nvPr>
            <p:ph type="subTitle" idx="2"/>
          </p:nvPr>
        </p:nvSpPr>
        <p:spPr>
          <a:xfrm>
            <a:off x="1228800" y="1354511"/>
            <a:ext cx="2079000" cy="46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algn="r" rtl="0">
              <a:lnSpc>
                <a:spcPct val="100000"/>
              </a:lnSpc>
              <a:spcBef>
                <a:spcPts val="0"/>
              </a:spcBef>
              <a:spcAft>
                <a:spcPts val="0"/>
              </a:spcAft>
              <a:buClr>
                <a:schemeClr val="dk1"/>
              </a:buClr>
              <a:buSzPts val="1800"/>
              <a:buNone/>
              <a:defRPr sz="1800" b="1">
                <a:solidFill>
                  <a:schemeClr val="dk1"/>
                </a:solidFill>
              </a:defRPr>
            </a:lvl2pPr>
            <a:lvl3pPr lvl="2" algn="r" rtl="0">
              <a:lnSpc>
                <a:spcPct val="100000"/>
              </a:lnSpc>
              <a:spcBef>
                <a:spcPts val="0"/>
              </a:spcBef>
              <a:spcAft>
                <a:spcPts val="0"/>
              </a:spcAft>
              <a:buClr>
                <a:schemeClr val="dk1"/>
              </a:buClr>
              <a:buSzPts val="1800"/>
              <a:buNone/>
              <a:defRPr sz="1800" b="1">
                <a:solidFill>
                  <a:schemeClr val="dk1"/>
                </a:solidFill>
              </a:defRPr>
            </a:lvl3pPr>
            <a:lvl4pPr lvl="3" algn="r" rtl="0">
              <a:lnSpc>
                <a:spcPct val="100000"/>
              </a:lnSpc>
              <a:spcBef>
                <a:spcPts val="0"/>
              </a:spcBef>
              <a:spcAft>
                <a:spcPts val="0"/>
              </a:spcAft>
              <a:buClr>
                <a:schemeClr val="dk1"/>
              </a:buClr>
              <a:buSzPts val="1800"/>
              <a:buNone/>
              <a:defRPr sz="1800" b="1">
                <a:solidFill>
                  <a:schemeClr val="dk1"/>
                </a:solidFill>
              </a:defRPr>
            </a:lvl4pPr>
            <a:lvl5pPr lvl="4" algn="r" rtl="0">
              <a:lnSpc>
                <a:spcPct val="100000"/>
              </a:lnSpc>
              <a:spcBef>
                <a:spcPts val="0"/>
              </a:spcBef>
              <a:spcAft>
                <a:spcPts val="0"/>
              </a:spcAft>
              <a:buClr>
                <a:schemeClr val="dk1"/>
              </a:buClr>
              <a:buSzPts val="1800"/>
              <a:buNone/>
              <a:defRPr sz="1800" b="1">
                <a:solidFill>
                  <a:schemeClr val="dk1"/>
                </a:solidFill>
              </a:defRPr>
            </a:lvl5pPr>
            <a:lvl6pPr lvl="5" algn="r" rtl="0">
              <a:lnSpc>
                <a:spcPct val="100000"/>
              </a:lnSpc>
              <a:spcBef>
                <a:spcPts val="0"/>
              </a:spcBef>
              <a:spcAft>
                <a:spcPts val="0"/>
              </a:spcAft>
              <a:buClr>
                <a:schemeClr val="dk1"/>
              </a:buClr>
              <a:buSzPts val="1800"/>
              <a:buNone/>
              <a:defRPr sz="1800" b="1">
                <a:solidFill>
                  <a:schemeClr val="dk1"/>
                </a:solidFill>
              </a:defRPr>
            </a:lvl6pPr>
            <a:lvl7pPr lvl="6" algn="r" rtl="0">
              <a:lnSpc>
                <a:spcPct val="100000"/>
              </a:lnSpc>
              <a:spcBef>
                <a:spcPts val="0"/>
              </a:spcBef>
              <a:spcAft>
                <a:spcPts val="0"/>
              </a:spcAft>
              <a:buClr>
                <a:schemeClr val="dk1"/>
              </a:buClr>
              <a:buSzPts val="1800"/>
              <a:buNone/>
              <a:defRPr sz="1800" b="1">
                <a:solidFill>
                  <a:schemeClr val="dk1"/>
                </a:solidFill>
              </a:defRPr>
            </a:lvl7pPr>
            <a:lvl8pPr lvl="7" algn="r" rtl="0">
              <a:lnSpc>
                <a:spcPct val="100000"/>
              </a:lnSpc>
              <a:spcBef>
                <a:spcPts val="0"/>
              </a:spcBef>
              <a:spcAft>
                <a:spcPts val="0"/>
              </a:spcAft>
              <a:buClr>
                <a:schemeClr val="dk1"/>
              </a:buClr>
              <a:buSzPts val="1800"/>
              <a:buNone/>
              <a:defRPr sz="1800" b="1">
                <a:solidFill>
                  <a:schemeClr val="dk1"/>
                </a:solidFill>
              </a:defRPr>
            </a:lvl8pPr>
            <a:lvl9pPr lvl="8" algn="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336" name="Google Shape;336;p21"/>
          <p:cNvSpPr txBox="1">
            <a:spLocks noGrp="1"/>
          </p:cNvSpPr>
          <p:nvPr>
            <p:ph type="subTitle" idx="3"/>
          </p:nvPr>
        </p:nvSpPr>
        <p:spPr>
          <a:xfrm>
            <a:off x="1228798" y="2887599"/>
            <a:ext cx="20790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37" name="Google Shape;337;p21"/>
          <p:cNvSpPr txBox="1">
            <a:spLocks noGrp="1"/>
          </p:cNvSpPr>
          <p:nvPr>
            <p:ph type="subTitle" idx="4"/>
          </p:nvPr>
        </p:nvSpPr>
        <p:spPr>
          <a:xfrm>
            <a:off x="1228800" y="2497432"/>
            <a:ext cx="2079000" cy="46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algn="r" rtl="0">
              <a:lnSpc>
                <a:spcPct val="100000"/>
              </a:lnSpc>
              <a:spcBef>
                <a:spcPts val="0"/>
              </a:spcBef>
              <a:spcAft>
                <a:spcPts val="0"/>
              </a:spcAft>
              <a:buClr>
                <a:schemeClr val="dk1"/>
              </a:buClr>
              <a:buSzPts val="1800"/>
              <a:buNone/>
              <a:defRPr sz="1800" b="1">
                <a:solidFill>
                  <a:schemeClr val="dk1"/>
                </a:solidFill>
              </a:defRPr>
            </a:lvl2pPr>
            <a:lvl3pPr lvl="2" algn="r" rtl="0">
              <a:lnSpc>
                <a:spcPct val="100000"/>
              </a:lnSpc>
              <a:spcBef>
                <a:spcPts val="0"/>
              </a:spcBef>
              <a:spcAft>
                <a:spcPts val="0"/>
              </a:spcAft>
              <a:buClr>
                <a:schemeClr val="dk1"/>
              </a:buClr>
              <a:buSzPts val="1800"/>
              <a:buNone/>
              <a:defRPr sz="1800" b="1">
                <a:solidFill>
                  <a:schemeClr val="dk1"/>
                </a:solidFill>
              </a:defRPr>
            </a:lvl3pPr>
            <a:lvl4pPr lvl="3" algn="r" rtl="0">
              <a:lnSpc>
                <a:spcPct val="100000"/>
              </a:lnSpc>
              <a:spcBef>
                <a:spcPts val="0"/>
              </a:spcBef>
              <a:spcAft>
                <a:spcPts val="0"/>
              </a:spcAft>
              <a:buClr>
                <a:schemeClr val="dk1"/>
              </a:buClr>
              <a:buSzPts val="1800"/>
              <a:buNone/>
              <a:defRPr sz="1800" b="1">
                <a:solidFill>
                  <a:schemeClr val="dk1"/>
                </a:solidFill>
              </a:defRPr>
            </a:lvl4pPr>
            <a:lvl5pPr lvl="4" algn="r" rtl="0">
              <a:lnSpc>
                <a:spcPct val="100000"/>
              </a:lnSpc>
              <a:spcBef>
                <a:spcPts val="0"/>
              </a:spcBef>
              <a:spcAft>
                <a:spcPts val="0"/>
              </a:spcAft>
              <a:buClr>
                <a:schemeClr val="dk1"/>
              </a:buClr>
              <a:buSzPts val="1800"/>
              <a:buNone/>
              <a:defRPr sz="1800" b="1">
                <a:solidFill>
                  <a:schemeClr val="dk1"/>
                </a:solidFill>
              </a:defRPr>
            </a:lvl5pPr>
            <a:lvl6pPr lvl="5" algn="r" rtl="0">
              <a:lnSpc>
                <a:spcPct val="100000"/>
              </a:lnSpc>
              <a:spcBef>
                <a:spcPts val="0"/>
              </a:spcBef>
              <a:spcAft>
                <a:spcPts val="0"/>
              </a:spcAft>
              <a:buClr>
                <a:schemeClr val="dk1"/>
              </a:buClr>
              <a:buSzPts val="1800"/>
              <a:buNone/>
              <a:defRPr sz="1800" b="1">
                <a:solidFill>
                  <a:schemeClr val="dk1"/>
                </a:solidFill>
              </a:defRPr>
            </a:lvl6pPr>
            <a:lvl7pPr lvl="6" algn="r" rtl="0">
              <a:lnSpc>
                <a:spcPct val="100000"/>
              </a:lnSpc>
              <a:spcBef>
                <a:spcPts val="0"/>
              </a:spcBef>
              <a:spcAft>
                <a:spcPts val="0"/>
              </a:spcAft>
              <a:buClr>
                <a:schemeClr val="dk1"/>
              </a:buClr>
              <a:buSzPts val="1800"/>
              <a:buNone/>
              <a:defRPr sz="1800" b="1">
                <a:solidFill>
                  <a:schemeClr val="dk1"/>
                </a:solidFill>
              </a:defRPr>
            </a:lvl7pPr>
            <a:lvl8pPr lvl="7" algn="r" rtl="0">
              <a:lnSpc>
                <a:spcPct val="100000"/>
              </a:lnSpc>
              <a:spcBef>
                <a:spcPts val="0"/>
              </a:spcBef>
              <a:spcAft>
                <a:spcPts val="0"/>
              </a:spcAft>
              <a:buClr>
                <a:schemeClr val="dk1"/>
              </a:buClr>
              <a:buSzPts val="1800"/>
              <a:buNone/>
              <a:defRPr sz="1800" b="1">
                <a:solidFill>
                  <a:schemeClr val="dk1"/>
                </a:solidFill>
              </a:defRPr>
            </a:lvl8pPr>
            <a:lvl9pPr lvl="8" algn="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338" name="Google Shape;338;p21"/>
          <p:cNvSpPr txBox="1">
            <a:spLocks noGrp="1"/>
          </p:cNvSpPr>
          <p:nvPr>
            <p:ph type="subTitle" idx="5"/>
          </p:nvPr>
        </p:nvSpPr>
        <p:spPr>
          <a:xfrm>
            <a:off x="1228798" y="4030520"/>
            <a:ext cx="20790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39" name="Google Shape;339;p21"/>
          <p:cNvSpPr txBox="1">
            <a:spLocks noGrp="1"/>
          </p:cNvSpPr>
          <p:nvPr>
            <p:ph type="subTitle" idx="6"/>
          </p:nvPr>
        </p:nvSpPr>
        <p:spPr>
          <a:xfrm>
            <a:off x="1228800" y="3640353"/>
            <a:ext cx="2079000" cy="46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algn="r" rtl="0">
              <a:lnSpc>
                <a:spcPct val="100000"/>
              </a:lnSpc>
              <a:spcBef>
                <a:spcPts val="0"/>
              </a:spcBef>
              <a:spcAft>
                <a:spcPts val="0"/>
              </a:spcAft>
              <a:buClr>
                <a:schemeClr val="dk1"/>
              </a:buClr>
              <a:buSzPts val="1800"/>
              <a:buNone/>
              <a:defRPr sz="1800" b="1">
                <a:solidFill>
                  <a:schemeClr val="dk1"/>
                </a:solidFill>
              </a:defRPr>
            </a:lvl2pPr>
            <a:lvl3pPr lvl="2" algn="r" rtl="0">
              <a:lnSpc>
                <a:spcPct val="100000"/>
              </a:lnSpc>
              <a:spcBef>
                <a:spcPts val="0"/>
              </a:spcBef>
              <a:spcAft>
                <a:spcPts val="0"/>
              </a:spcAft>
              <a:buClr>
                <a:schemeClr val="dk1"/>
              </a:buClr>
              <a:buSzPts val="1800"/>
              <a:buNone/>
              <a:defRPr sz="1800" b="1">
                <a:solidFill>
                  <a:schemeClr val="dk1"/>
                </a:solidFill>
              </a:defRPr>
            </a:lvl3pPr>
            <a:lvl4pPr lvl="3" algn="r" rtl="0">
              <a:lnSpc>
                <a:spcPct val="100000"/>
              </a:lnSpc>
              <a:spcBef>
                <a:spcPts val="0"/>
              </a:spcBef>
              <a:spcAft>
                <a:spcPts val="0"/>
              </a:spcAft>
              <a:buClr>
                <a:schemeClr val="dk1"/>
              </a:buClr>
              <a:buSzPts val="1800"/>
              <a:buNone/>
              <a:defRPr sz="1800" b="1">
                <a:solidFill>
                  <a:schemeClr val="dk1"/>
                </a:solidFill>
              </a:defRPr>
            </a:lvl4pPr>
            <a:lvl5pPr lvl="4" algn="r" rtl="0">
              <a:lnSpc>
                <a:spcPct val="100000"/>
              </a:lnSpc>
              <a:spcBef>
                <a:spcPts val="0"/>
              </a:spcBef>
              <a:spcAft>
                <a:spcPts val="0"/>
              </a:spcAft>
              <a:buClr>
                <a:schemeClr val="dk1"/>
              </a:buClr>
              <a:buSzPts val="1800"/>
              <a:buNone/>
              <a:defRPr sz="1800" b="1">
                <a:solidFill>
                  <a:schemeClr val="dk1"/>
                </a:solidFill>
              </a:defRPr>
            </a:lvl5pPr>
            <a:lvl6pPr lvl="5" algn="r" rtl="0">
              <a:lnSpc>
                <a:spcPct val="100000"/>
              </a:lnSpc>
              <a:spcBef>
                <a:spcPts val="0"/>
              </a:spcBef>
              <a:spcAft>
                <a:spcPts val="0"/>
              </a:spcAft>
              <a:buClr>
                <a:schemeClr val="dk1"/>
              </a:buClr>
              <a:buSzPts val="1800"/>
              <a:buNone/>
              <a:defRPr sz="1800" b="1">
                <a:solidFill>
                  <a:schemeClr val="dk1"/>
                </a:solidFill>
              </a:defRPr>
            </a:lvl6pPr>
            <a:lvl7pPr lvl="6" algn="r" rtl="0">
              <a:lnSpc>
                <a:spcPct val="100000"/>
              </a:lnSpc>
              <a:spcBef>
                <a:spcPts val="0"/>
              </a:spcBef>
              <a:spcAft>
                <a:spcPts val="0"/>
              </a:spcAft>
              <a:buClr>
                <a:schemeClr val="dk1"/>
              </a:buClr>
              <a:buSzPts val="1800"/>
              <a:buNone/>
              <a:defRPr sz="1800" b="1">
                <a:solidFill>
                  <a:schemeClr val="dk1"/>
                </a:solidFill>
              </a:defRPr>
            </a:lvl7pPr>
            <a:lvl8pPr lvl="7" algn="r" rtl="0">
              <a:lnSpc>
                <a:spcPct val="100000"/>
              </a:lnSpc>
              <a:spcBef>
                <a:spcPts val="0"/>
              </a:spcBef>
              <a:spcAft>
                <a:spcPts val="0"/>
              </a:spcAft>
              <a:buClr>
                <a:schemeClr val="dk1"/>
              </a:buClr>
              <a:buSzPts val="1800"/>
              <a:buNone/>
              <a:defRPr sz="1800" b="1">
                <a:solidFill>
                  <a:schemeClr val="dk1"/>
                </a:solidFill>
              </a:defRPr>
            </a:lvl8pPr>
            <a:lvl9pPr lvl="8" algn="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340" name="Google Shape;340;p21"/>
          <p:cNvSpPr txBox="1">
            <a:spLocks noGrp="1"/>
          </p:cNvSpPr>
          <p:nvPr>
            <p:ph type="subTitle" idx="7"/>
          </p:nvPr>
        </p:nvSpPr>
        <p:spPr>
          <a:xfrm>
            <a:off x="5836199" y="1744678"/>
            <a:ext cx="2079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1" name="Google Shape;341;p21"/>
          <p:cNvSpPr txBox="1">
            <a:spLocks noGrp="1"/>
          </p:cNvSpPr>
          <p:nvPr>
            <p:ph type="subTitle" idx="8"/>
          </p:nvPr>
        </p:nvSpPr>
        <p:spPr>
          <a:xfrm>
            <a:off x="5836202" y="1354511"/>
            <a:ext cx="20790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342" name="Google Shape;342;p21"/>
          <p:cNvSpPr txBox="1">
            <a:spLocks noGrp="1"/>
          </p:cNvSpPr>
          <p:nvPr>
            <p:ph type="subTitle" idx="9"/>
          </p:nvPr>
        </p:nvSpPr>
        <p:spPr>
          <a:xfrm>
            <a:off x="5836199" y="2887599"/>
            <a:ext cx="2079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3" name="Google Shape;343;p21"/>
          <p:cNvSpPr txBox="1">
            <a:spLocks noGrp="1"/>
          </p:cNvSpPr>
          <p:nvPr>
            <p:ph type="subTitle" idx="13"/>
          </p:nvPr>
        </p:nvSpPr>
        <p:spPr>
          <a:xfrm>
            <a:off x="5836202" y="2497432"/>
            <a:ext cx="20790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344" name="Google Shape;344;p21"/>
          <p:cNvSpPr txBox="1">
            <a:spLocks noGrp="1"/>
          </p:cNvSpPr>
          <p:nvPr>
            <p:ph type="subTitle" idx="14"/>
          </p:nvPr>
        </p:nvSpPr>
        <p:spPr>
          <a:xfrm>
            <a:off x="5836199" y="4030520"/>
            <a:ext cx="2079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5" name="Google Shape;345;p21"/>
          <p:cNvSpPr txBox="1">
            <a:spLocks noGrp="1"/>
          </p:cNvSpPr>
          <p:nvPr>
            <p:ph type="subTitle" idx="15"/>
          </p:nvPr>
        </p:nvSpPr>
        <p:spPr>
          <a:xfrm>
            <a:off x="5836202" y="3640353"/>
            <a:ext cx="20790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grpSp>
        <p:nvGrpSpPr>
          <p:cNvPr id="346" name="Google Shape;346;p21"/>
          <p:cNvGrpSpPr/>
          <p:nvPr/>
        </p:nvGrpSpPr>
        <p:grpSpPr>
          <a:xfrm rot="1362693" flipH="1">
            <a:off x="-698440" y="3300783"/>
            <a:ext cx="2213670" cy="1922570"/>
            <a:chOff x="5412425" y="1306875"/>
            <a:chExt cx="939725" cy="685175"/>
          </a:xfrm>
        </p:grpSpPr>
        <p:sp>
          <p:nvSpPr>
            <p:cNvPr id="347" name="Google Shape;347;p21"/>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1"/>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1"/>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1"/>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1"/>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BLANK_12">
    <p:spTree>
      <p:nvGrpSpPr>
        <p:cNvPr id="1" name="Shape 359"/>
        <p:cNvGrpSpPr/>
        <p:nvPr/>
      </p:nvGrpSpPr>
      <p:grpSpPr>
        <a:xfrm>
          <a:off x="0" y="0"/>
          <a:ext cx="0" cy="0"/>
          <a:chOff x="0" y="0"/>
          <a:chExt cx="0" cy="0"/>
        </a:xfrm>
      </p:grpSpPr>
      <p:cxnSp>
        <p:nvCxnSpPr>
          <p:cNvPr id="360" name="Google Shape;360;p22"/>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361" name="Google Shape;361;p22"/>
          <p:cNvSpPr txBox="1">
            <a:spLocks noGrp="1"/>
          </p:cNvSpPr>
          <p:nvPr>
            <p:ph type="subTitle" idx="1"/>
          </p:nvPr>
        </p:nvSpPr>
        <p:spPr>
          <a:xfrm>
            <a:off x="715850" y="2924347"/>
            <a:ext cx="2340600" cy="425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anrope"/>
              <a:buNone/>
              <a:defRPr sz="2000" b="1">
                <a:latin typeface="Manrope"/>
                <a:ea typeface="Manrope"/>
                <a:cs typeface="Manrope"/>
                <a:sym typeface="Manrope"/>
              </a:defRPr>
            </a:lvl1pPr>
            <a:lvl2pPr lvl="1" algn="ctr" rtl="0">
              <a:spcBef>
                <a:spcPts val="0"/>
              </a:spcBef>
              <a:spcAft>
                <a:spcPts val="0"/>
              </a:spcAft>
              <a:buSzPts val="2000"/>
              <a:buFont typeface="Manrope"/>
              <a:buNone/>
              <a:defRPr sz="2000" b="1">
                <a:latin typeface="Manrope"/>
                <a:ea typeface="Manrope"/>
                <a:cs typeface="Manrope"/>
                <a:sym typeface="Manrope"/>
              </a:defRPr>
            </a:lvl2pPr>
            <a:lvl3pPr lvl="2" algn="ctr" rtl="0">
              <a:spcBef>
                <a:spcPts val="0"/>
              </a:spcBef>
              <a:spcAft>
                <a:spcPts val="0"/>
              </a:spcAft>
              <a:buSzPts val="2000"/>
              <a:buFont typeface="Manrope"/>
              <a:buNone/>
              <a:defRPr sz="2000" b="1">
                <a:latin typeface="Manrope"/>
                <a:ea typeface="Manrope"/>
                <a:cs typeface="Manrope"/>
                <a:sym typeface="Manrope"/>
              </a:defRPr>
            </a:lvl3pPr>
            <a:lvl4pPr lvl="3" algn="ctr" rtl="0">
              <a:spcBef>
                <a:spcPts val="0"/>
              </a:spcBef>
              <a:spcAft>
                <a:spcPts val="0"/>
              </a:spcAft>
              <a:buSzPts val="2000"/>
              <a:buFont typeface="Manrope"/>
              <a:buNone/>
              <a:defRPr sz="2000" b="1">
                <a:latin typeface="Manrope"/>
                <a:ea typeface="Manrope"/>
                <a:cs typeface="Manrope"/>
                <a:sym typeface="Manrope"/>
              </a:defRPr>
            </a:lvl4pPr>
            <a:lvl5pPr lvl="4" algn="ctr" rtl="0">
              <a:spcBef>
                <a:spcPts val="0"/>
              </a:spcBef>
              <a:spcAft>
                <a:spcPts val="0"/>
              </a:spcAft>
              <a:buSzPts val="2000"/>
              <a:buFont typeface="Manrope"/>
              <a:buNone/>
              <a:defRPr sz="2000" b="1">
                <a:latin typeface="Manrope"/>
                <a:ea typeface="Manrope"/>
                <a:cs typeface="Manrope"/>
                <a:sym typeface="Manrope"/>
              </a:defRPr>
            </a:lvl5pPr>
            <a:lvl6pPr lvl="5" algn="ctr" rtl="0">
              <a:spcBef>
                <a:spcPts val="0"/>
              </a:spcBef>
              <a:spcAft>
                <a:spcPts val="0"/>
              </a:spcAft>
              <a:buSzPts val="2000"/>
              <a:buFont typeface="Manrope"/>
              <a:buNone/>
              <a:defRPr sz="2000" b="1">
                <a:latin typeface="Manrope"/>
                <a:ea typeface="Manrope"/>
                <a:cs typeface="Manrope"/>
                <a:sym typeface="Manrope"/>
              </a:defRPr>
            </a:lvl6pPr>
            <a:lvl7pPr lvl="6" algn="ctr" rtl="0">
              <a:spcBef>
                <a:spcPts val="0"/>
              </a:spcBef>
              <a:spcAft>
                <a:spcPts val="0"/>
              </a:spcAft>
              <a:buSzPts val="2000"/>
              <a:buFont typeface="Manrope"/>
              <a:buNone/>
              <a:defRPr sz="2000" b="1">
                <a:latin typeface="Manrope"/>
                <a:ea typeface="Manrope"/>
                <a:cs typeface="Manrope"/>
                <a:sym typeface="Manrope"/>
              </a:defRPr>
            </a:lvl7pPr>
            <a:lvl8pPr lvl="7" algn="ctr" rtl="0">
              <a:spcBef>
                <a:spcPts val="0"/>
              </a:spcBef>
              <a:spcAft>
                <a:spcPts val="0"/>
              </a:spcAft>
              <a:buSzPts val="2000"/>
              <a:buFont typeface="Manrope"/>
              <a:buNone/>
              <a:defRPr sz="2000" b="1">
                <a:latin typeface="Manrope"/>
                <a:ea typeface="Manrope"/>
                <a:cs typeface="Manrope"/>
                <a:sym typeface="Manrope"/>
              </a:defRPr>
            </a:lvl8pPr>
            <a:lvl9pPr lvl="8" algn="ctr" rtl="0">
              <a:spcBef>
                <a:spcPts val="0"/>
              </a:spcBef>
              <a:spcAft>
                <a:spcPts val="0"/>
              </a:spcAft>
              <a:buSzPts val="2000"/>
              <a:buFont typeface="Manrope"/>
              <a:buNone/>
              <a:defRPr sz="2000" b="1">
                <a:latin typeface="Manrope"/>
                <a:ea typeface="Manrope"/>
                <a:cs typeface="Manrope"/>
                <a:sym typeface="Manrope"/>
              </a:defRPr>
            </a:lvl9pPr>
          </a:lstStyle>
          <a:p>
            <a:endParaRPr/>
          </a:p>
        </p:txBody>
      </p:sp>
      <p:sp>
        <p:nvSpPr>
          <p:cNvPr id="362" name="Google Shape;362;p22"/>
          <p:cNvSpPr txBox="1">
            <a:spLocks noGrp="1"/>
          </p:cNvSpPr>
          <p:nvPr>
            <p:ph type="title" hasCustomPrompt="1"/>
          </p:nvPr>
        </p:nvSpPr>
        <p:spPr>
          <a:xfrm>
            <a:off x="715850" y="2025125"/>
            <a:ext cx="23406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363" name="Google Shape;363;p22"/>
          <p:cNvSpPr txBox="1">
            <a:spLocks noGrp="1"/>
          </p:cNvSpPr>
          <p:nvPr>
            <p:ph type="subTitle" idx="2"/>
          </p:nvPr>
        </p:nvSpPr>
        <p:spPr>
          <a:xfrm>
            <a:off x="3401750" y="2924347"/>
            <a:ext cx="2340600" cy="425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anrope"/>
              <a:buNone/>
              <a:defRPr sz="2000" b="1">
                <a:latin typeface="Manrope"/>
                <a:ea typeface="Manrope"/>
                <a:cs typeface="Manrope"/>
                <a:sym typeface="Manrope"/>
              </a:defRPr>
            </a:lvl1pPr>
            <a:lvl2pPr lvl="1" algn="ctr" rtl="0">
              <a:spcBef>
                <a:spcPts val="0"/>
              </a:spcBef>
              <a:spcAft>
                <a:spcPts val="0"/>
              </a:spcAft>
              <a:buSzPts val="2000"/>
              <a:buFont typeface="Manrope"/>
              <a:buNone/>
              <a:defRPr sz="2000" b="1">
                <a:latin typeface="Manrope"/>
                <a:ea typeface="Manrope"/>
                <a:cs typeface="Manrope"/>
                <a:sym typeface="Manrope"/>
              </a:defRPr>
            </a:lvl2pPr>
            <a:lvl3pPr lvl="2" algn="ctr" rtl="0">
              <a:spcBef>
                <a:spcPts val="0"/>
              </a:spcBef>
              <a:spcAft>
                <a:spcPts val="0"/>
              </a:spcAft>
              <a:buSzPts val="2000"/>
              <a:buFont typeface="Manrope"/>
              <a:buNone/>
              <a:defRPr sz="2000" b="1">
                <a:latin typeface="Manrope"/>
                <a:ea typeface="Manrope"/>
                <a:cs typeface="Manrope"/>
                <a:sym typeface="Manrope"/>
              </a:defRPr>
            </a:lvl3pPr>
            <a:lvl4pPr lvl="3" algn="ctr" rtl="0">
              <a:spcBef>
                <a:spcPts val="0"/>
              </a:spcBef>
              <a:spcAft>
                <a:spcPts val="0"/>
              </a:spcAft>
              <a:buSzPts val="2000"/>
              <a:buFont typeface="Manrope"/>
              <a:buNone/>
              <a:defRPr sz="2000" b="1">
                <a:latin typeface="Manrope"/>
                <a:ea typeface="Manrope"/>
                <a:cs typeface="Manrope"/>
                <a:sym typeface="Manrope"/>
              </a:defRPr>
            </a:lvl4pPr>
            <a:lvl5pPr lvl="4" algn="ctr" rtl="0">
              <a:spcBef>
                <a:spcPts val="0"/>
              </a:spcBef>
              <a:spcAft>
                <a:spcPts val="0"/>
              </a:spcAft>
              <a:buSzPts val="2000"/>
              <a:buFont typeface="Manrope"/>
              <a:buNone/>
              <a:defRPr sz="2000" b="1">
                <a:latin typeface="Manrope"/>
                <a:ea typeface="Manrope"/>
                <a:cs typeface="Manrope"/>
                <a:sym typeface="Manrope"/>
              </a:defRPr>
            </a:lvl5pPr>
            <a:lvl6pPr lvl="5" algn="ctr" rtl="0">
              <a:spcBef>
                <a:spcPts val="0"/>
              </a:spcBef>
              <a:spcAft>
                <a:spcPts val="0"/>
              </a:spcAft>
              <a:buSzPts val="2000"/>
              <a:buFont typeface="Manrope"/>
              <a:buNone/>
              <a:defRPr sz="2000" b="1">
                <a:latin typeface="Manrope"/>
                <a:ea typeface="Manrope"/>
                <a:cs typeface="Manrope"/>
                <a:sym typeface="Manrope"/>
              </a:defRPr>
            </a:lvl6pPr>
            <a:lvl7pPr lvl="6" algn="ctr" rtl="0">
              <a:spcBef>
                <a:spcPts val="0"/>
              </a:spcBef>
              <a:spcAft>
                <a:spcPts val="0"/>
              </a:spcAft>
              <a:buSzPts val="2000"/>
              <a:buFont typeface="Manrope"/>
              <a:buNone/>
              <a:defRPr sz="2000" b="1">
                <a:latin typeface="Manrope"/>
                <a:ea typeface="Manrope"/>
                <a:cs typeface="Manrope"/>
                <a:sym typeface="Manrope"/>
              </a:defRPr>
            </a:lvl7pPr>
            <a:lvl8pPr lvl="7" algn="ctr" rtl="0">
              <a:spcBef>
                <a:spcPts val="0"/>
              </a:spcBef>
              <a:spcAft>
                <a:spcPts val="0"/>
              </a:spcAft>
              <a:buSzPts val="2000"/>
              <a:buFont typeface="Manrope"/>
              <a:buNone/>
              <a:defRPr sz="2000" b="1">
                <a:latin typeface="Manrope"/>
                <a:ea typeface="Manrope"/>
                <a:cs typeface="Manrope"/>
                <a:sym typeface="Manrope"/>
              </a:defRPr>
            </a:lvl8pPr>
            <a:lvl9pPr lvl="8" algn="ctr" rtl="0">
              <a:spcBef>
                <a:spcPts val="0"/>
              </a:spcBef>
              <a:spcAft>
                <a:spcPts val="0"/>
              </a:spcAft>
              <a:buSzPts val="2000"/>
              <a:buFont typeface="Manrope"/>
              <a:buNone/>
              <a:defRPr sz="2000" b="1">
                <a:latin typeface="Manrope"/>
                <a:ea typeface="Manrope"/>
                <a:cs typeface="Manrope"/>
                <a:sym typeface="Manrope"/>
              </a:defRPr>
            </a:lvl9pPr>
          </a:lstStyle>
          <a:p>
            <a:endParaRPr/>
          </a:p>
        </p:txBody>
      </p:sp>
      <p:sp>
        <p:nvSpPr>
          <p:cNvPr id="364" name="Google Shape;364;p22"/>
          <p:cNvSpPr txBox="1">
            <a:spLocks noGrp="1"/>
          </p:cNvSpPr>
          <p:nvPr>
            <p:ph type="title" idx="3" hasCustomPrompt="1"/>
          </p:nvPr>
        </p:nvSpPr>
        <p:spPr>
          <a:xfrm>
            <a:off x="3401750" y="2025125"/>
            <a:ext cx="23406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365" name="Google Shape;365;p22"/>
          <p:cNvSpPr txBox="1">
            <a:spLocks noGrp="1"/>
          </p:cNvSpPr>
          <p:nvPr>
            <p:ph type="subTitle" idx="4"/>
          </p:nvPr>
        </p:nvSpPr>
        <p:spPr>
          <a:xfrm>
            <a:off x="6087550" y="2924347"/>
            <a:ext cx="2340600" cy="425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anrope"/>
              <a:buNone/>
              <a:defRPr sz="2000" b="1">
                <a:latin typeface="Manrope"/>
                <a:ea typeface="Manrope"/>
                <a:cs typeface="Manrope"/>
                <a:sym typeface="Manrope"/>
              </a:defRPr>
            </a:lvl1pPr>
            <a:lvl2pPr lvl="1" algn="ctr" rtl="0">
              <a:spcBef>
                <a:spcPts val="0"/>
              </a:spcBef>
              <a:spcAft>
                <a:spcPts val="0"/>
              </a:spcAft>
              <a:buSzPts val="2000"/>
              <a:buFont typeface="Manrope"/>
              <a:buNone/>
              <a:defRPr sz="2000" b="1">
                <a:latin typeface="Manrope"/>
                <a:ea typeface="Manrope"/>
                <a:cs typeface="Manrope"/>
                <a:sym typeface="Manrope"/>
              </a:defRPr>
            </a:lvl2pPr>
            <a:lvl3pPr lvl="2" algn="ctr" rtl="0">
              <a:spcBef>
                <a:spcPts val="0"/>
              </a:spcBef>
              <a:spcAft>
                <a:spcPts val="0"/>
              </a:spcAft>
              <a:buSzPts val="2000"/>
              <a:buFont typeface="Manrope"/>
              <a:buNone/>
              <a:defRPr sz="2000" b="1">
                <a:latin typeface="Manrope"/>
                <a:ea typeface="Manrope"/>
                <a:cs typeface="Manrope"/>
                <a:sym typeface="Manrope"/>
              </a:defRPr>
            </a:lvl3pPr>
            <a:lvl4pPr lvl="3" algn="ctr" rtl="0">
              <a:spcBef>
                <a:spcPts val="0"/>
              </a:spcBef>
              <a:spcAft>
                <a:spcPts val="0"/>
              </a:spcAft>
              <a:buSzPts val="2000"/>
              <a:buFont typeface="Manrope"/>
              <a:buNone/>
              <a:defRPr sz="2000" b="1">
                <a:latin typeface="Manrope"/>
                <a:ea typeface="Manrope"/>
                <a:cs typeface="Manrope"/>
                <a:sym typeface="Manrope"/>
              </a:defRPr>
            </a:lvl4pPr>
            <a:lvl5pPr lvl="4" algn="ctr" rtl="0">
              <a:spcBef>
                <a:spcPts val="0"/>
              </a:spcBef>
              <a:spcAft>
                <a:spcPts val="0"/>
              </a:spcAft>
              <a:buSzPts val="2000"/>
              <a:buFont typeface="Manrope"/>
              <a:buNone/>
              <a:defRPr sz="2000" b="1">
                <a:latin typeface="Manrope"/>
                <a:ea typeface="Manrope"/>
                <a:cs typeface="Manrope"/>
                <a:sym typeface="Manrope"/>
              </a:defRPr>
            </a:lvl5pPr>
            <a:lvl6pPr lvl="5" algn="ctr" rtl="0">
              <a:spcBef>
                <a:spcPts val="0"/>
              </a:spcBef>
              <a:spcAft>
                <a:spcPts val="0"/>
              </a:spcAft>
              <a:buSzPts val="2000"/>
              <a:buFont typeface="Manrope"/>
              <a:buNone/>
              <a:defRPr sz="2000" b="1">
                <a:latin typeface="Manrope"/>
                <a:ea typeface="Manrope"/>
                <a:cs typeface="Manrope"/>
                <a:sym typeface="Manrope"/>
              </a:defRPr>
            </a:lvl6pPr>
            <a:lvl7pPr lvl="6" algn="ctr" rtl="0">
              <a:spcBef>
                <a:spcPts val="0"/>
              </a:spcBef>
              <a:spcAft>
                <a:spcPts val="0"/>
              </a:spcAft>
              <a:buSzPts val="2000"/>
              <a:buFont typeface="Manrope"/>
              <a:buNone/>
              <a:defRPr sz="2000" b="1">
                <a:latin typeface="Manrope"/>
                <a:ea typeface="Manrope"/>
                <a:cs typeface="Manrope"/>
                <a:sym typeface="Manrope"/>
              </a:defRPr>
            </a:lvl7pPr>
            <a:lvl8pPr lvl="7" algn="ctr" rtl="0">
              <a:spcBef>
                <a:spcPts val="0"/>
              </a:spcBef>
              <a:spcAft>
                <a:spcPts val="0"/>
              </a:spcAft>
              <a:buSzPts val="2000"/>
              <a:buFont typeface="Manrope"/>
              <a:buNone/>
              <a:defRPr sz="2000" b="1">
                <a:latin typeface="Manrope"/>
                <a:ea typeface="Manrope"/>
                <a:cs typeface="Manrope"/>
                <a:sym typeface="Manrope"/>
              </a:defRPr>
            </a:lvl8pPr>
            <a:lvl9pPr lvl="8" algn="ctr" rtl="0">
              <a:spcBef>
                <a:spcPts val="0"/>
              </a:spcBef>
              <a:spcAft>
                <a:spcPts val="0"/>
              </a:spcAft>
              <a:buSzPts val="2000"/>
              <a:buFont typeface="Manrope"/>
              <a:buNone/>
              <a:defRPr sz="2000" b="1">
                <a:latin typeface="Manrope"/>
                <a:ea typeface="Manrope"/>
                <a:cs typeface="Manrope"/>
                <a:sym typeface="Manrope"/>
              </a:defRPr>
            </a:lvl9pPr>
          </a:lstStyle>
          <a:p>
            <a:endParaRPr/>
          </a:p>
        </p:txBody>
      </p:sp>
      <p:sp>
        <p:nvSpPr>
          <p:cNvPr id="366" name="Google Shape;366;p22"/>
          <p:cNvSpPr txBox="1">
            <a:spLocks noGrp="1"/>
          </p:cNvSpPr>
          <p:nvPr>
            <p:ph type="title" idx="5" hasCustomPrompt="1"/>
          </p:nvPr>
        </p:nvSpPr>
        <p:spPr>
          <a:xfrm>
            <a:off x="6087550" y="2025125"/>
            <a:ext cx="23406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367" name="Google Shape;367;p22"/>
          <p:cNvSpPr txBox="1">
            <a:spLocks noGrp="1"/>
          </p:cNvSpPr>
          <p:nvPr>
            <p:ph type="subTitle" idx="6"/>
          </p:nvPr>
        </p:nvSpPr>
        <p:spPr>
          <a:xfrm>
            <a:off x="715850" y="3349750"/>
            <a:ext cx="2340600" cy="11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368" name="Google Shape;368;p22"/>
          <p:cNvSpPr txBox="1">
            <a:spLocks noGrp="1"/>
          </p:cNvSpPr>
          <p:nvPr>
            <p:ph type="subTitle" idx="7"/>
          </p:nvPr>
        </p:nvSpPr>
        <p:spPr>
          <a:xfrm>
            <a:off x="3401750" y="3349750"/>
            <a:ext cx="2340600" cy="11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369" name="Google Shape;369;p22"/>
          <p:cNvSpPr txBox="1">
            <a:spLocks noGrp="1"/>
          </p:cNvSpPr>
          <p:nvPr>
            <p:ph type="subTitle" idx="8"/>
          </p:nvPr>
        </p:nvSpPr>
        <p:spPr>
          <a:xfrm>
            <a:off x="6087550" y="3349750"/>
            <a:ext cx="2340600" cy="11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370" name="Google Shape;370;p22"/>
          <p:cNvSpPr txBox="1">
            <a:spLocks noGrp="1"/>
          </p:cNvSpPr>
          <p:nvPr>
            <p:ph type="title" idx="9"/>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71" name="Google Shape;371;p22"/>
          <p:cNvGrpSpPr/>
          <p:nvPr/>
        </p:nvGrpSpPr>
        <p:grpSpPr>
          <a:xfrm rot="8290493" flipH="1">
            <a:off x="-589511" y="4333960"/>
            <a:ext cx="2009633" cy="1425896"/>
            <a:chOff x="5412425" y="1306875"/>
            <a:chExt cx="939725" cy="685175"/>
          </a:xfrm>
        </p:grpSpPr>
        <p:sp>
          <p:nvSpPr>
            <p:cNvPr id="372" name="Google Shape;372;p22"/>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2"/>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2"/>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2"/>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2"/>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2"/>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2"/>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2"/>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2"/>
          <p:cNvGrpSpPr/>
          <p:nvPr/>
        </p:nvGrpSpPr>
        <p:grpSpPr>
          <a:xfrm rot="3198352">
            <a:off x="8103159" y="608653"/>
            <a:ext cx="1229116" cy="1603218"/>
            <a:chOff x="4479775" y="-1462750"/>
            <a:chExt cx="1337065" cy="1375671"/>
          </a:xfrm>
        </p:grpSpPr>
        <p:sp>
          <p:nvSpPr>
            <p:cNvPr id="384" name="Google Shape;384;p22"/>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2"/>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2"/>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2"/>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2"/>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2"/>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2"/>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2"/>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BLANK_16">
    <p:spTree>
      <p:nvGrpSpPr>
        <p:cNvPr id="1" name="Shape 394"/>
        <p:cNvGrpSpPr/>
        <p:nvPr/>
      </p:nvGrpSpPr>
      <p:grpSpPr>
        <a:xfrm>
          <a:off x="0" y="0"/>
          <a:ext cx="0" cy="0"/>
          <a:chOff x="0" y="0"/>
          <a:chExt cx="0" cy="0"/>
        </a:xfrm>
      </p:grpSpPr>
      <p:cxnSp>
        <p:nvCxnSpPr>
          <p:cNvPr id="395" name="Google Shape;395;p23"/>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396" name="Google Shape;396;p23"/>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7" name="Google Shape;397;p23"/>
          <p:cNvSpPr txBox="1">
            <a:spLocks noGrp="1"/>
          </p:cNvSpPr>
          <p:nvPr>
            <p:ph type="subTitle" idx="1"/>
          </p:nvPr>
        </p:nvSpPr>
        <p:spPr>
          <a:xfrm>
            <a:off x="769475" y="3028371"/>
            <a:ext cx="1834200" cy="572700"/>
          </a:xfrm>
          <a:prstGeom prst="rect">
            <a:avLst/>
          </a:prstGeom>
        </p:spPr>
        <p:txBody>
          <a:bodyPr spcFirstLastPara="1" wrap="square" lIns="0" tIns="91425" rIns="0"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98" name="Google Shape;398;p23"/>
          <p:cNvSpPr txBox="1">
            <a:spLocks noGrp="1"/>
          </p:cNvSpPr>
          <p:nvPr>
            <p:ph type="subTitle" idx="2"/>
          </p:nvPr>
        </p:nvSpPr>
        <p:spPr>
          <a:xfrm>
            <a:off x="769475" y="2605424"/>
            <a:ext cx="1834200" cy="423000"/>
          </a:xfrm>
          <a:prstGeom prst="rect">
            <a:avLst/>
          </a:prstGeom>
        </p:spPr>
        <p:txBody>
          <a:bodyPr spcFirstLastPara="1" wrap="square" lIns="0" tIns="91425" rIns="0" bIns="91425" anchor="b" anchorCtr="0">
            <a:noAutofit/>
          </a:bodyPr>
          <a:lstStyle>
            <a:lvl1pPr lvl="0" algn="ctr" rtl="0">
              <a:lnSpc>
                <a:spcPct val="100000"/>
              </a:lnSpc>
              <a:spcBef>
                <a:spcPts val="0"/>
              </a:spcBef>
              <a:spcAft>
                <a:spcPts val="0"/>
              </a:spcAft>
              <a:buSzPts val="2000"/>
              <a:buNone/>
              <a:defRPr sz="2000" b="1"/>
            </a:lvl1pPr>
            <a:lvl2pPr lvl="1" algn="r" rtl="0">
              <a:lnSpc>
                <a:spcPct val="100000"/>
              </a:lnSpc>
              <a:spcBef>
                <a:spcPts val="0"/>
              </a:spcBef>
              <a:spcAft>
                <a:spcPts val="0"/>
              </a:spcAft>
              <a:buSzPts val="2000"/>
              <a:buNone/>
              <a:defRPr sz="2000" b="1"/>
            </a:lvl2pPr>
            <a:lvl3pPr lvl="2" algn="r" rtl="0">
              <a:lnSpc>
                <a:spcPct val="100000"/>
              </a:lnSpc>
              <a:spcBef>
                <a:spcPts val="0"/>
              </a:spcBef>
              <a:spcAft>
                <a:spcPts val="0"/>
              </a:spcAft>
              <a:buSzPts val="2000"/>
              <a:buNone/>
              <a:defRPr sz="2000" b="1"/>
            </a:lvl3pPr>
            <a:lvl4pPr lvl="3" algn="r" rtl="0">
              <a:lnSpc>
                <a:spcPct val="100000"/>
              </a:lnSpc>
              <a:spcBef>
                <a:spcPts val="0"/>
              </a:spcBef>
              <a:spcAft>
                <a:spcPts val="0"/>
              </a:spcAft>
              <a:buSzPts val="2000"/>
              <a:buNone/>
              <a:defRPr sz="2000" b="1"/>
            </a:lvl4pPr>
            <a:lvl5pPr lvl="4" algn="r" rtl="0">
              <a:lnSpc>
                <a:spcPct val="100000"/>
              </a:lnSpc>
              <a:spcBef>
                <a:spcPts val="0"/>
              </a:spcBef>
              <a:spcAft>
                <a:spcPts val="0"/>
              </a:spcAft>
              <a:buSzPts val="2000"/>
              <a:buNone/>
              <a:defRPr sz="2000" b="1"/>
            </a:lvl5pPr>
            <a:lvl6pPr lvl="5" algn="r" rtl="0">
              <a:lnSpc>
                <a:spcPct val="100000"/>
              </a:lnSpc>
              <a:spcBef>
                <a:spcPts val="0"/>
              </a:spcBef>
              <a:spcAft>
                <a:spcPts val="0"/>
              </a:spcAft>
              <a:buSzPts val="2000"/>
              <a:buNone/>
              <a:defRPr sz="2000" b="1"/>
            </a:lvl6pPr>
            <a:lvl7pPr lvl="6" algn="r" rtl="0">
              <a:lnSpc>
                <a:spcPct val="100000"/>
              </a:lnSpc>
              <a:spcBef>
                <a:spcPts val="0"/>
              </a:spcBef>
              <a:spcAft>
                <a:spcPts val="0"/>
              </a:spcAft>
              <a:buSzPts val="2000"/>
              <a:buNone/>
              <a:defRPr sz="2000" b="1"/>
            </a:lvl7pPr>
            <a:lvl8pPr lvl="7" algn="r" rtl="0">
              <a:lnSpc>
                <a:spcPct val="100000"/>
              </a:lnSpc>
              <a:spcBef>
                <a:spcPts val="0"/>
              </a:spcBef>
              <a:spcAft>
                <a:spcPts val="0"/>
              </a:spcAft>
              <a:buSzPts val="2000"/>
              <a:buNone/>
              <a:defRPr sz="2000" b="1"/>
            </a:lvl8pPr>
            <a:lvl9pPr lvl="8" algn="r" rtl="0">
              <a:lnSpc>
                <a:spcPct val="100000"/>
              </a:lnSpc>
              <a:spcBef>
                <a:spcPts val="0"/>
              </a:spcBef>
              <a:spcAft>
                <a:spcPts val="0"/>
              </a:spcAft>
              <a:buSzPts val="2000"/>
              <a:buNone/>
              <a:defRPr sz="2000" b="1"/>
            </a:lvl9pPr>
          </a:lstStyle>
          <a:p>
            <a:endParaRPr/>
          </a:p>
        </p:txBody>
      </p:sp>
      <p:sp>
        <p:nvSpPr>
          <p:cNvPr id="399" name="Google Shape;399;p23"/>
          <p:cNvSpPr txBox="1">
            <a:spLocks noGrp="1"/>
          </p:cNvSpPr>
          <p:nvPr>
            <p:ph type="title" idx="3" hasCustomPrompt="1"/>
          </p:nvPr>
        </p:nvSpPr>
        <p:spPr>
          <a:xfrm>
            <a:off x="1049063" y="3902116"/>
            <a:ext cx="1275000" cy="42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400" name="Google Shape;400;p23"/>
          <p:cNvSpPr txBox="1">
            <a:spLocks noGrp="1"/>
          </p:cNvSpPr>
          <p:nvPr>
            <p:ph type="subTitle" idx="4"/>
          </p:nvPr>
        </p:nvSpPr>
        <p:spPr>
          <a:xfrm>
            <a:off x="2693100" y="3028371"/>
            <a:ext cx="1834200" cy="572700"/>
          </a:xfrm>
          <a:prstGeom prst="rect">
            <a:avLst/>
          </a:prstGeom>
        </p:spPr>
        <p:txBody>
          <a:bodyPr spcFirstLastPara="1" wrap="square" lIns="0" tIns="91425" rIns="0"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401" name="Google Shape;401;p23"/>
          <p:cNvSpPr txBox="1">
            <a:spLocks noGrp="1"/>
          </p:cNvSpPr>
          <p:nvPr>
            <p:ph type="subTitle" idx="5"/>
          </p:nvPr>
        </p:nvSpPr>
        <p:spPr>
          <a:xfrm>
            <a:off x="2693100" y="2605424"/>
            <a:ext cx="1834200" cy="423000"/>
          </a:xfrm>
          <a:prstGeom prst="rect">
            <a:avLst/>
          </a:prstGeom>
        </p:spPr>
        <p:txBody>
          <a:bodyPr spcFirstLastPara="1" wrap="square" lIns="0" tIns="91425" rIns="0" bIns="91425" anchor="b" anchorCtr="0">
            <a:noAutofit/>
          </a:bodyPr>
          <a:lstStyle>
            <a:lvl1pPr lvl="0" algn="ctr" rtl="0">
              <a:lnSpc>
                <a:spcPct val="100000"/>
              </a:lnSpc>
              <a:spcBef>
                <a:spcPts val="0"/>
              </a:spcBef>
              <a:spcAft>
                <a:spcPts val="0"/>
              </a:spcAft>
              <a:buSzPts val="2000"/>
              <a:buNone/>
              <a:defRPr sz="2000" b="1"/>
            </a:lvl1pPr>
            <a:lvl2pPr lvl="1" algn="r" rtl="0">
              <a:lnSpc>
                <a:spcPct val="100000"/>
              </a:lnSpc>
              <a:spcBef>
                <a:spcPts val="0"/>
              </a:spcBef>
              <a:spcAft>
                <a:spcPts val="0"/>
              </a:spcAft>
              <a:buSzPts val="2000"/>
              <a:buNone/>
              <a:defRPr sz="2000" b="1"/>
            </a:lvl2pPr>
            <a:lvl3pPr lvl="2" algn="r" rtl="0">
              <a:lnSpc>
                <a:spcPct val="100000"/>
              </a:lnSpc>
              <a:spcBef>
                <a:spcPts val="0"/>
              </a:spcBef>
              <a:spcAft>
                <a:spcPts val="0"/>
              </a:spcAft>
              <a:buSzPts val="2000"/>
              <a:buNone/>
              <a:defRPr sz="2000" b="1"/>
            </a:lvl3pPr>
            <a:lvl4pPr lvl="3" algn="r" rtl="0">
              <a:lnSpc>
                <a:spcPct val="100000"/>
              </a:lnSpc>
              <a:spcBef>
                <a:spcPts val="0"/>
              </a:spcBef>
              <a:spcAft>
                <a:spcPts val="0"/>
              </a:spcAft>
              <a:buSzPts val="2000"/>
              <a:buNone/>
              <a:defRPr sz="2000" b="1"/>
            </a:lvl4pPr>
            <a:lvl5pPr lvl="4" algn="r" rtl="0">
              <a:lnSpc>
                <a:spcPct val="100000"/>
              </a:lnSpc>
              <a:spcBef>
                <a:spcPts val="0"/>
              </a:spcBef>
              <a:spcAft>
                <a:spcPts val="0"/>
              </a:spcAft>
              <a:buSzPts val="2000"/>
              <a:buNone/>
              <a:defRPr sz="2000" b="1"/>
            </a:lvl5pPr>
            <a:lvl6pPr lvl="5" algn="r" rtl="0">
              <a:lnSpc>
                <a:spcPct val="100000"/>
              </a:lnSpc>
              <a:spcBef>
                <a:spcPts val="0"/>
              </a:spcBef>
              <a:spcAft>
                <a:spcPts val="0"/>
              </a:spcAft>
              <a:buSzPts val="2000"/>
              <a:buNone/>
              <a:defRPr sz="2000" b="1"/>
            </a:lvl6pPr>
            <a:lvl7pPr lvl="6" algn="r" rtl="0">
              <a:lnSpc>
                <a:spcPct val="100000"/>
              </a:lnSpc>
              <a:spcBef>
                <a:spcPts val="0"/>
              </a:spcBef>
              <a:spcAft>
                <a:spcPts val="0"/>
              </a:spcAft>
              <a:buSzPts val="2000"/>
              <a:buNone/>
              <a:defRPr sz="2000" b="1"/>
            </a:lvl7pPr>
            <a:lvl8pPr lvl="7" algn="r" rtl="0">
              <a:lnSpc>
                <a:spcPct val="100000"/>
              </a:lnSpc>
              <a:spcBef>
                <a:spcPts val="0"/>
              </a:spcBef>
              <a:spcAft>
                <a:spcPts val="0"/>
              </a:spcAft>
              <a:buSzPts val="2000"/>
              <a:buNone/>
              <a:defRPr sz="2000" b="1"/>
            </a:lvl8pPr>
            <a:lvl9pPr lvl="8" algn="r" rtl="0">
              <a:lnSpc>
                <a:spcPct val="100000"/>
              </a:lnSpc>
              <a:spcBef>
                <a:spcPts val="0"/>
              </a:spcBef>
              <a:spcAft>
                <a:spcPts val="0"/>
              </a:spcAft>
              <a:buSzPts val="2000"/>
              <a:buNone/>
              <a:defRPr sz="2000" b="1"/>
            </a:lvl9pPr>
          </a:lstStyle>
          <a:p>
            <a:endParaRPr/>
          </a:p>
        </p:txBody>
      </p:sp>
      <p:sp>
        <p:nvSpPr>
          <p:cNvPr id="402" name="Google Shape;402;p23"/>
          <p:cNvSpPr txBox="1">
            <a:spLocks noGrp="1"/>
          </p:cNvSpPr>
          <p:nvPr>
            <p:ph type="title" idx="6" hasCustomPrompt="1"/>
          </p:nvPr>
        </p:nvSpPr>
        <p:spPr>
          <a:xfrm>
            <a:off x="2972688" y="3902116"/>
            <a:ext cx="1275000" cy="42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403" name="Google Shape;403;p23"/>
          <p:cNvSpPr txBox="1">
            <a:spLocks noGrp="1"/>
          </p:cNvSpPr>
          <p:nvPr>
            <p:ph type="subTitle" idx="7"/>
          </p:nvPr>
        </p:nvSpPr>
        <p:spPr>
          <a:xfrm>
            <a:off x="4616725" y="3028371"/>
            <a:ext cx="1834200" cy="572700"/>
          </a:xfrm>
          <a:prstGeom prst="rect">
            <a:avLst/>
          </a:prstGeom>
        </p:spPr>
        <p:txBody>
          <a:bodyPr spcFirstLastPara="1" wrap="square" lIns="0" tIns="91425" rIns="0"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404" name="Google Shape;404;p23"/>
          <p:cNvSpPr txBox="1">
            <a:spLocks noGrp="1"/>
          </p:cNvSpPr>
          <p:nvPr>
            <p:ph type="subTitle" idx="8"/>
          </p:nvPr>
        </p:nvSpPr>
        <p:spPr>
          <a:xfrm>
            <a:off x="4616725" y="2605424"/>
            <a:ext cx="1834200" cy="423000"/>
          </a:xfrm>
          <a:prstGeom prst="rect">
            <a:avLst/>
          </a:prstGeom>
        </p:spPr>
        <p:txBody>
          <a:bodyPr spcFirstLastPara="1" wrap="square" lIns="0" tIns="91425" rIns="0" bIns="91425" anchor="b" anchorCtr="0">
            <a:noAutofit/>
          </a:bodyPr>
          <a:lstStyle>
            <a:lvl1pPr lvl="0" algn="ctr" rtl="0">
              <a:lnSpc>
                <a:spcPct val="100000"/>
              </a:lnSpc>
              <a:spcBef>
                <a:spcPts val="0"/>
              </a:spcBef>
              <a:spcAft>
                <a:spcPts val="0"/>
              </a:spcAft>
              <a:buSzPts val="2000"/>
              <a:buNone/>
              <a:defRPr sz="2000" b="1"/>
            </a:lvl1pPr>
            <a:lvl2pPr lvl="1" algn="r" rtl="0">
              <a:lnSpc>
                <a:spcPct val="100000"/>
              </a:lnSpc>
              <a:spcBef>
                <a:spcPts val="0"/>
              </a:spcBef>
              <a:spcAft>
                <a:spcPts val="0"/>
              </a:spcAft>
              <a:buSzPts val="2000"/>
              <a:buNone/>
              <a:defRPr sz="2000" b="1"/>
            </a:lvl2pPr>
            <a:lvl3pPr lvl="2" algn="r" rtl="0">
              <a:lnSpc>
                <a:spcPct val="100000"/>
              </a:lnSpc>
              <a:spcBef>
                <a:spcPts val="0"/>
              </a:spcBef>
              <a:spcAft>
                <a:spcPts val="0"/>
              </a:spcAft>
              <a:buSzPts val="2000"/>
              <a:buNone/>
              <a:defRPr sz="2000" b="1"/>
            </a:lvl3pPr>
            <a:lvl4pPr lvl="3" algn="r" rtl="0">
              <a:lnSpc>
                <a:spcPct val="100000"/>
              </a:lnSpc>
              <a:spcBef>
                <a:spcPts val="0"/>
              </a:spcBef>
              <a:spcAft>
                <a:spcPts val="0"/>
              </a:spcAft>
              <a:buSzPts val="2000"/>
              <a:buNone/>
              <a:defRPr sz="2000" b="1"/>
            </a:lvl4pPr>
            <a:lvl5pPr lvl="4" algn="r" rtl="0">
              <a:lnSpc>
                <a:spcPct val="100000"/>
              </a:lnSpc>
              <a:spcBef>
                <a:spcPts val="0"/>
              </a:spcBef>
              <a:spcAft>
                <a:spcPts val="0"/>
              </a:spcAft>
              <a:buSzPts val="2000"/>
              <a:buNone/>
              <a:defRPr sz="2000" b="1"/>
            </a:lvl5pPr>
            <a:lvl6pPr lvl="5" algn="r" rtl="0">
              <a:lnSpc>
                <a:spcPct val="100000"/>
              </a:lnSpc>
              <a:spcBef>
                <a:spcPts val="0"/>
              </a:spcBef>
              <a:spcAft>
                <a:spcPts val="0"/>
              </a:spcAft>
              <a:buSzPts val="2000"/>
              <a:buNone/>
              <a:defRPr sz="2000" b="1"/>
            </a:lvl6pPr>
            <a:lvl7pPr lvl="6" algn="r" rtl="0">
              <a:lnSpc>
                <a:spcPct val="100000"/>
              </a:lnSpc>
              <a:spcBef>
                <a:spcPts val="0"/>
              </a:spcBef>
              <a:spcAft>
                <a:spcPts val="0"/>
              </a:spcAft>
              <a:buSzPts val="2000"/>
              <a:buNone/>
              <a:defRPr sz="2000" b="1"/>
            </a:lvl7pPr>
            <a:lvl8pPr lvl="7" algn="r" rtl="0">
              <a:lnSpc>
                <a:spcPct val="100000"/>
              </a:lnSpc>
              <a:spcBef>
                <a:spcPts val="0"/>
              </a:spcBef>
              <a:spcAft>
                <a:spcPts val="0"/>
              </a:spcAft>
              <a:buSzPts val="2000"/>
              <a:buNone/>
              <a:defRPr sz="2000" b="1"/>
            </a:lvl8pPr>
            <a:lvl9pPr lvl="8" algn="r" rtl="0">
              <a:lnSpc>
                <a:spcPct val="100000"/>
              </a:lnSpc>
              <a:spcBef>
                <a:spcPts val="0"/>
              </a:spcBef>
              <a:spcAft>
                <a:spcPts val="0"/>
              </a:spcAft>
              <a:buSzPts val="2000"/>
              <a:buNone/>
              <a:defRPr sz="2000" b="1"/>
            </a:lvl9pPr>
          </a:lstStyle>
          <a:p>
            <a:endParaRPr/>
          </a:p>
        </p:txBody>
      </p:sp>
      <p:sp>
        <p:nvSpPr>
          <p:cNvPr id="405" name="Google Shape;405;p23"/>
          <p:cNvSpPr txBox="1">
            <a:spLocks noGrp="1"/>
          </p:cNvSpPr>
          <p:nvPr>
            <p:ph type="title" idx="9" hasCustomPrompt="1"/>
          </p:nvPr>
        </p:nvSpPr>
        <p:spPr>
          <a:xfrm>
            <a:off x="4896313" y="3902116"/>
            <a:ext cx="1275000" cy="42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406" name="Google Shape;406;p23"/>
          <p:cNvSpPr txBox="1">
            <a:spLocks noGrp="1"/>
          </p:cNvSpPr>
          <p:nvPr>
            <p:ph type="subTitle" idx="13"/>
          </p:nvPr>
        </p:nvSpPr>
        <p:spPr>
          <a:xfrm>
            <a:off x="6540350" y="3028371"/>
            <a:ext cx="1834200" cy="572700"/>
          </a:xfrm>
          <a:prstGeom prst="rect">
            <a:avLst/>
          </a:prstGeom>
        </p:spPr>
        <p:txBody>
          <a:bodyPr spcFirstLastPara="1" wrap="square" lIns="0" tIns="91425" rIns="0"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407" name="Google Shape;407;p23"/>
          <p:cNvSpPr txBox="1">
            <a:spLocks noGrp="1"/>
          </p:cNvSpPr>
          <p:nvPr>
            <p:ph type="subTitle" idx="14"/>
          </p:nvPr>
        </p:nvSpPr>
        <p:spPr>
          <a:xfrm>
            <a:off x="6540350" y="2605424"/>
            <a:ext cx="1834200" cy="423000"/>
          </a:xfrm>
          <a:prstGeom prst="rect">
            <a:avLst/>
          </a:prstGeom>
        </p:spPr>
        <p:txBody>
          <a:bodyPr spcFirstLastPara="1" wrap="square" lIns="0" tIns="91425" rIns="0" bIns="91425" anchor="b" anchorCtr="0">
            <a:noAutofit/>
          </a:bodyPr>
          <a:lstStyle>
            <a:lvl1pPr lvl="0" algn="ctr" rtl="0">
              <a:lnSpc>
                <a:spcPct val="100000"/>
              </a:lnSpc>
              <a:spcBef>
                <a:spcPts val="0"/>
              </a:spcBef>
              <a:spcAft>
                <a:spcPts val="0"/>
              </a:spcAft>
              <a:buSzPts val="2000"/>
              <a:buNone/>
              <a:defRPr sz="2000" b="1"/>
            </a:lvl1pPr>
            <a:lvl2pPr lvl="1" algn="r" rtl="0">
              <a:lnSpc>
                <a:spcPct val="100000"/>
              </a:lnSpc>
              <a:spcBef>
                <a:spcPts val="0"/>
              </a:spcBef>
              <a:spcAft>
                <a:spcPts val="0"/>
              </a:spcAft>
              <a:buSzPts val="2000"/>
              <a:buNone/>
              <a:defRPr sz="2000" b="1"/>
            </a:lvl2pPr>
            <a:lvl3pPr lvl="2" algn="r" rtl="0">
              <a:lnSpc>
                <a:spcPct val="100000"/>
              </a:lnSpc>
              <a:spcBef>
                <a:spcPts val="0"/>
              </a:spcBef>
              <a:spcAft>
                <a:spcPts val="0"/>
              </a:spcAft>
              <a:buSzPts val="2000"/>
              <a:buNone/>
              <a:defRPr sz="2000" b="1"/>
            </a:lvl3pPr>
            <a:lvl4pPr lvl="3" algn="r" rtl="0">
              <a:lnSpc>
                <a:spcPct val="100000"/>
              </a:lnSpc>
              <a:spcBef>
                <a:spcPts val="0"/>
              </a:spcBef>
              <a:spcAft>
                <a:spcPts val="0"/>
              </a:spcAft>
              <a:buSzPts val="2000"/>
              <a:buNone/>
              <a:defRPr sz="2000" b="1"/>
            </a:lvl4pPr>
            <a:lvl5pPr lvl="4" algn="r" rtl="0">
              <a:lnSpc>
                <a:spcPct val="100000"/>
              </a:lnSpc>
              <a:spcBef>
                <a:spcPts val="0"/>
              </a:spcBef>
              <a:spcAft>
                <a:spcPts val="0"/>
              </a:spcAft>
              <a:buSzPts val="2000"/>
              <a:buNone/>
              <a:defRPr sz="2000" b="1"/>
            </a:lvl5pPr>
            <a:lvl6pPr lvl="5" algn="r" rtl="0">
              <a:lnSpc>
                <a:spcPct val="100000"/>
              </a:lnSpc>
              <a:spcBef>
                <a:spcPts val="0"/>
              </a:spcBef>
              <a:spcAft>
                <a:spcPts val="0"/>
              </a:spcAft>
              <a:buSzPts val="2000"/>
              <a:buNone/>
              <a:defRPr sz="2000" b="1"/>
            </a:lvl6pPr>
            <a:lvl7pPr lvl="6" algn="r" rtl="0">
              <a:lnSpc>
                <a:spcPct val="100000"/>
              </a:lnSpc>
              <a:spcBef>
                <a:spcPts val="0"/>
              </a:spcBef>
              <a:spcAft>
                <a:spcPts val="0"/>
              </a:spcAft>
              <a:buSzPts val="2000"/>
              <a:buNone/>
              <a:defRPr sz="2000" b="1"/>
            </a:lvl7pPr>
            <a:lvl8pPr lvl="7" algn="r" rtl="0">
              <a:lnSpc>
                <a:spcPct val="100000"/>
              </a:lnSpc>
              <a:spcBef>
                <a:spcPts val="0"/>
              </a:spcBef>
              <a:spcAft>
                <a:spcPts val="0"/>
              </a:spcAft>
              <a:buSzPts val="2000"/>
              <a:buNone/>
              <a:defRPr sz="2000" b="1"/>
            </a:lvl8pPr>
            <a:lvl9pPr lvl="8" algn="r" rtl="0">
              <a:lnSpc>
                <a:spcPct val="100000"/>
              </a:lnSpc>
              <a:spcBef>
                <a:spcPts val="0"/>
              </a:spcBef>
              <a:spcAft>
                <a:spcPts val="0"/>
              </a:spcAft>
              <a:buSzPts val="2000"/>
              <a:buNone/>
              <a:defRPr sz="2000" b="1"/>
            </a:lvl9pPr>
          </a:lstStyle>
          <a:p>
            <a:endParaRPr/>
          </a:p>
        </p:txBody>
      </p:sp>
      <p:sp>
        <p:nvSpPr>
          <p:cNvPr id="408" name="Google Shape;408;p23"/>
          <p:cNvSpPr txBox="1">
            <a:spLocks noGrp="1"/>
          </p:cNvSpPr>
          <p:nvPr>
            <p:ph type="title" idx="15" hasCustomPrompt="1"/>
          </p:nvPr>
        </p:nvSpPr>
        <p:spPr>
          <a:xfrm>
            <a:off x="6819938" y="3902116"/>
            <a:ext cx="1275000" cy="42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grpSp>
        <p:nvGrpSpPr>
          <p:cNvPr id="409" name="Google Shape;409;p23"/>
          <p:cNvGrpSpPr/>
          <p:nvPr/>
        </p:nvGrpSpPr>
        <p:grpSpPr>
          <a:xfrm rot="6286047">
            <a:off x="7546429" y="-1097128"/>
            <a:ext cx="1763546" cy="2956207"/>
            <a:chOff x="4479775" y="-1462750"/>
            <a:chExt cx="1337065" cy="1375671"/>
          </a:xfrm>
        </p:grpSpPr>
        <p:sp>
          <p:nvSpPr>
            <p:cNvPr id="410" name="Google Shape;410;p23"/>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3"/>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3"/>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3"/>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3"/>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3"/>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BLANK_11">
    <p:spTree>
      <p:nvGrpSpPr>
        <p:cNvPr id="1" name="Shape 420"/>
        <p:cNvGrpSpPr/>
        <p:nvPr/>
      </p:nvGrpSpPr>
      <p:grpSpPr>
        <a:xfrm>
          <a:off x="0" y="0"/>
          <a:ext cx="0" cy="0"/>
          <a:chOff x="0" y="0"/>
          <a:chExt cx="0" cy="0"/>
        </a:xfrm>
      </p:grpSpPr>
      <p:cxnSp>
        <p:nvCxnSpPr>
          <p:cNvPr id="421" name="Google Shape;421;p24"/>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422" name="Google Shape;422;p24"/>
          <p:cNvSpPr txBox="1">
            <a:spLocks noGrp="1"/>
          </p:cNvSpPr>
          <p:nvPr>
            <p:ph type="title"/>
          </p:nvPr>
        </p:nvSpPr>
        <p:spPr>
          <a:xfrm>
            <a:off x="715800" y="2708479"/>
            <a:ext cx="34614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3" name="Google Shape;423;p24"/>
          <p:cNvSpPr txBox="1">
            <a:spLocks noGrp="1"/>
          </p:cNvSpPr>
          <p:nvPr>
            <p:ph type="subTitle" idx="1"/>
          </p:nvPr>
        </p:nvSpPr>
        <p:spPr>
          <a:xfrm>
            <a:off x="715825" y="3357379"/>
            <a:ext cx="3461400" cy="100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24" name="Google Shape;424;p24"/>
          <p:cNvSpPr>
            <a:spLocks noGrp="1"/>
          </p:cNvSpPr>
          <p:nvPr>
            <p:ph type="pic" idx="2"/>
          </p:nvPr>
        </p:nvSpPr>
        <p:spPr>
          <a:xfrm>
            <a:off x="5069650" y="850625"/>
            <a:ext cx="3157500" cy="3442200"/>
          </a:xfrm>
          <a:prstGeom prst="rect">
            <a:avLst/>
          </a:prstGeom>
          <a:noFill/>
          <a:ln>
            <a:noFill/>
          </a:ln>
        </p:spPr>
      </p:sp>
      <p:cxnSp>
        <p:nvCxnSpPr>
          <p:cNvPr id="425" name="Google Shape;425;p24"/>
          <p:cNvCxnSpPr/>
          <p:nvPr/>
        </p:nvCxnSpPr>
        <p:spPr>
          <a:xfrm>
            <a:off x="783150" y="4593525"/>
            <a:ext cx="7634400" cy="0"/>
          </a:xfrm>
          <a:prstGeom prst="straightConnector1">
            <a:avLst/>
          </a:prstGeom>
          <a:noFill/>
          <a:ln w="9525" cap="flat" cmpd="sng">
            <a:solidFill>
              <a:schemeClr val="dk1"/>
            </a:solidFill>
            <a:prstDash val="solid"/>
            <a:round/>
            <a:headEnd type="none" w="med" len="med"/>
            <a:tailEnd type="none" w="med" len="med"/>
          </a:ln>
        </p:spPr>
      </p:cxnSp>
      <p:sp>
        <p:nvSpPr>
          <p:cNvPr id="426" name="Google Shape;426;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BLANK_10">
    <p:spTree>
      <p:nvGrpSpPr>
        <p:cNvPr id="1" name="Shape 427"/>
        <p:cNvGrpSpPr/>
        <p:nvPr/>
      </p:nvGrpSpPr>
      <p:grpSpPr>
        <a:xfrm>
          <a:off x="0" y="0"/>
          <a:ext cx="0" cy="0"/>
          <a:chOff x="0" y="0"/>
          <a:chExt cx="0" cy="0"/>
        </a:xfrm>
      </p:grpSpPr>
      <p:cxnSp>
        <p:nvCxnSpPr>
          <p:cNvPr id="428" name="Google Shape;428;p25"/>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429" name="Google Shape;429;p25"/>
          <p:cNvSpPr txBox="1">
            <a:spLocks noGrp="1"/>
          </p:cNvSpPr>
          <p:nvPr>
            <p:ph type="title"/>
          </p:nvPr>
        </p:nvSpPr>
        <p:spPr>
          <a:xfrm>
            <a:off x="715800" y="1351588"/>
            <a:ext cx="3730500" cy="1589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0" name="Google Shape;430;p25"/>
          <p:cNvSpPr txBox="1">
            <a:spLocks noGrp="1"/>
          </p:cNvSpPr>
          <p:nvPr>
            <p:ph type="subTitle" idx="1"/>
          </p:nvPr>
        </p:nvSpPr>
        <p:spPr>
          <a:xfrm>
            <a:off x="715800" y="3017313"/>
            <a:ext cx="3730500" cy="77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31" name="Google Shape;431;p25"/>
          <p:cNvSpPr>
            <a:spLocks noGrp="1"/>
          </p:cNvSpPr>
          <p:nvPr>
            <p:ph type="pic" idx="2"/>
          </p:nvPr>
        </p:nvSpPr>
        <p:spPr>
          <a:xfrm>
            <a:off x="5069650" y="850650"/>
            <a:ext cx="3157500" cy="3442200"/>
          </a:xfrm>
          <a:prstGeom prst="rect">
            <a:avLst/>
          </a:prstGeom>
          <a:noFill/>
          <a:ln>
            <a:noFill/>
          </a:ln>
        </p:spPr>
      </p:sp>
      <p:cxnSp>
        <p:nvCxnSpPr>
          <p:cNvPr id="432" name="Google Shape;432;p25"/>
          <p:cNvCxnSpPr/>
          <p:nvPr/>
        </p:nvCxnSpPr>
        <p:spPr>
          <a:xfrm>
            <a:off x="783150" y="4593525"/>
            <a:ext cx="7634400" cy="0"/>
          </a:xfrm>
          <a:prstGeom prst="straightConnector1">
            <a:avLst/>
          </a:prstGeom>
          <a:noFill/>
          <a:ln w="9525" cap="flat" cmpd="sng">
            <a:solidFill>
              <a:schemeClr val="dk1"/>
            </a:solidFill>
            <a:prstDash val="solid"/>
            <a:round/>
            <a:headEnd type="none" w="med" len="med"/>
            <a:tailEnd type="none" w="med" len="med"/>
          </a:ln>
        </p:spPr>
      </p:cxnSp>
      <p:sp>
        <p:nvSpPr>
          <p:cNvPr id="433" name="Google Shape;433;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BLANK_13">
    <p:spTree>
      <p:nvGrpSpPr>
        <p:cNvPr id="1" name="Shape 434"/>
        <p:cNvGrpSpPr/>
        <p:nvPr/>
      </p:nvGrpSpPr>
      <p:grpSpPr>
        <a:xfrm>
          <a:off x="0" y="0"/>
          <a:ext cx="0" cy="0"/>
          <a:chOff x="0" y="0"/>
          <a:chExt cx="0" cy="0"/>
        </a:xfrm>
      </p:grpSpPr>
      <p:cxnSp>
        <p:nvCxnSpPr>
          <p:cNvPr id="435" name="Google Shape;435;p26"/>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436" name="Google Shape;436;p26"/>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7" name="Google Shape;437;p26"/>
          <p:cNvSpPr txBox="1">
            <a:spLocks noGrp="1"/>
          </p:cNvSpPr>
          <p:nvPr>
            <p:ph type="subTitle" idx="1"/>
          </p:nvPr>
        </p:nvSpPr>
        <p:spPr>
          <a:xfrm>
            <a:off x="5248913" y="3328368"/>
            <a:ext cx="3162600" cy="1012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438" name="Google Shape;438;p26"/>
          <p:cNvGrpSpPr/>
          <p:nvPr/>
        </p:nvGrpSpPr>
        <p:grpSpPr>
          <a:xfrm rot="411626">
            <a:off x="7955507" y="-734032"/>
            <a:ext cx="2380745" cy="2542068"/>
            <a:chOff x="299900" y="3425650"/>
            <a:chExt cx="1455390" cy="1554010"/>
          </a:xfrm>
        </p:grpSpPr>
        <p:sp>
          <p:nvSpPr>
            <p:cNvPr id="439" name="Google Shape;439;p26"/>
            <p:cNvSpPr/>
            <p:nvPr/>
          </p:nvSpPr>
          <p:spPr>
            <a:xfrm>
              <a:off x="299900" y="3425650"/>
              <a:ext cx="1455390" cy="1554010"/>
            </a:xfrm>
            <a:custGeom>
              <a:avLst/>
              <a:gdLst/>
              <a:ahLst/>
              <a:cxnLst/>
              <a:rect l="l" t="t" r="r" b="b"/>
              <a:pathLst>
                <a:path w="21428" h="22880" extrusionOk="0">
                  <a:moveTo>
                    <a:pt x="15098" y="1"/>
                  </a:moveTo>
                  <a:cubicBezTo>
                    <a:pt x="14306" y="1112"/>
                    <a:pt x="8496" y="4557"/>
                    <a:pt x="8016" y="5020"/>
                  </a:cubicBezTo>
                  <a:cubicBezTo>
                    <a:pt x="7001" y="6027"/>
                    <a:pt x="7976" y="4908"/>
                    <a:pt x="6258" y="6627"/>
                  </a:cubicBezTo>
                  <a:cubicBezTo>
                    <a:pt x="5491" y="7402"/>
                    <a:pt x="5523" y="7218"/>
                    <a:pt x="5099" y="7737"/>
                  </a:cubicBezTo>
                  <a:cubicBezTo>
                    <a:pt x="4676" y="8265"/>
                    <a:pt x="3788" y="10886"/>
                    <a:pt x="3788" y="10886"/>
                  </a:cubicBezTo>
                  <a:lnTo>
                    <a:pt x="0" y="14227"/>
                  </a:lnTo>
                  <a:cubicBezTo>
                    <a:pt x="0" y="14227"/>
                    <a:pt x="919" y="18631"/>
                    <a:pt x="1143" y="19470"/>
                  </a:cubicBezTo>
                  <a:cubicBezTo>
                    <a:pt x="1359" y="20309"/>
                    <a:pt x="927" y="19862"/>
                    <a:pt x="1183" y="21508"/>
                  </a:cubicBezTo>
                  <a:cubicBezTo>
                    <a:pt x="1365" y="22719"/>
                    <a:pt x="1721" y="22880"/>
                    <a:pt x="1896" y="22880"/>
                  </a:cubicBezTo>
                  <a:cubicBezTo>
                    <a:pt x="1959" y="22880"/>
                    <a:pt x="1998" y="22859"/>
                    <a:pt x="1998" y="22859"/>
                  </a:cubicBezTo>
                  <a:cubicBezTo>
                    <a:pt x="1998" y="22859"/>
                    <a:pt x="8040" y="17944"/>
                    <a:pt x="8608" y="17033"/>
                  </a:cubicBezTo>
                  <a:cubicBezTo>
                    <a:pt x="9175" y="16113"/>
                    <a:pt x="10758" y="14699"/>
                    <a:pt x="11149" y="14387"/>
                  </a:cubicBezTo>
                  <a:cubicBezTo>
                    <a:pt x="11637" y="13987"/>
                    <a:pt x="12029" y="13572"/>
                    <a:pt x="15425" y="10831"/>
                  </a:cubicBezTo>
                  <a:cubicBezTo>
                    <a:pt x="19198" y="7777"/>
                    <a:pt x="21427" y="6579"/>
                    <a:pt x="21427" y="6579"/>
                  </a:cubicBezTo>
                  <a:lnTo>
                    <a:pt x="20620" y="5620"/>
                  </a:lnTo>
                  <a:cubicBezTo>
                    <a:pt x="20620" y="5620"/>
                    <a:pt x="17607" y="2343"/>
                    <a:pt x="16888" y="1527"/>
                  </a:cubicBezTo>
                  <a:cubicBezTo>
                    <a:pt x="16169" y="712"/>
                    <a:pt x="15098" y="1"/>
                    <a:pt x="15098"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a:off x="546856" y="4042360"/>
              <a:ext cx="146096" cy="744267"/>
            </a:xfrm>
            <a:custGeom>
              <a:avLst/>
              <a:gdLst/>
              <a:ahLst/>
              <a:cxnLst/>
              <a:rect l="l" t="t" r="r" b="b"/>
              <a:pathLst>
                <a:path w="2151" h="10958" extrusionOk="0">
                  <a:moveTo>
                    <a:pt x="816" y="0"/>
                  </a:moveTo>
                  <a:lnTo>
                    <a:pt x="816" y="0"/>
                  </a:lnTo>
                  <a:cubicBezTo>
                    <a:pt x="464" y="871"/>
                    <a:pt x="152" y="1806"/>
                    <a:pt x="152" y="1806"/>
                  </a:cubicBezTo>
                  <a:lnTo>
                    <a:pt x="1" y="1934"/>
                  </a:lnTo>
                  <a:cubicBezTo>
                    <a:pt x="1839" y="7601"/>
                    <a:pt x="800" y="10958"/>
                    <a:pt x="800" y="10958"/>
                  </a:cubicBezTo>
                  <a:cubicBezTo>
                    <a:pt x="2151" y="8057"/>
                    <a:pt x="816" y="1"/>
                    <a:pt x="816"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a:off x="747694" y="4118362"/>
              <a:ext cx="158050" cy="351826"/>
            </a:xfrm>
            <a:custGeom>
              <a:avLst/>
              <a:gdLst/>
              <a:ahLst/>
              <a:cxnLst/>
              <a:rect l="l" t="t" r="r" b="b"/>
              <a:pathLst>
                <a:path w="2327" h="5180" extrusionOk="0">
                  <a:moveTo>
                    <a:pt x="1" y="0"/>
                  </a:moveTo>
                  <a:lnTo>
                    <a:pt x="1" y="0"/>
                  </a:lnTo>
                  <a:cubicBezTo>
                    <a:pt x="9" y="288"/>
                    <a:pt x="161" y="560"/>
                    <a:pt x="336" y="783"/>
                  </a:cubicBezTo>
                  <a:cubicBezTo>
                    <a:pt x="496" y="993"/>
                    <a:pt x="681" y="1170"/>
                    <a:pt x="892" y="1332"/>
                  </a:cubicBezTo>
                  <a:lnTo>
                    <a:pt x="892" y="1332"/>
                  </a:lnTo>
                  <a:cubicBezTo>
                    <a:pt x="1104" y="1974"/>
                    <a:pt x="1332" y="2602"/>
                    <a:pt x="1567" y="3237"/>
                  </a:cubicBezTo>
                  <a:lnTo>
                    <a:pt x="1935" y="4196"/>
                  </a:lnTo>
                  <a:cubicBezTo>
                    <a:pt x="2047" y="4516"/>
                    <a:pt x="2183" y="4827"/>
                    <a:pt x="2239" y="5179"/>
                  </a:cubicBezTo>
                  <a:cubicBezTo>
                    <a:pt x="2327" y="4819"/>
                    <a:pt x="2279" y="4452"/>
                    <a:pt x="2231" y="4100"/>
                  </a:cubicBezTo>
                  <a:cubicBezTo>
                    <a:pt x="2175" y="3748"/>
                    <a:pt x="2095" y="3413"/>
                    <a:pt x="1999" y="3069"/>
                  </a:cubicBezTo>
                  <a:cubicBezTo>
                    <a:pt x="1799" y="2398"/>
                    <a:pt x="1559" y="1750"/>
                    <a:pt x="1264" y="1127"/>
                  </a:cubicBezTo>
                  <a:lnTo>
                    <a:pt x="1232" y="1055"/>
                  </a:lnTo>
                  <a:lnTo>
                    <a:pt x="1184" y="1031"/>
                  </a:lnTo>
                  <a:cubicBezTo>
                    <a:pt x="960" y="919"/>
                    <a:pt x="736" y="767"/>
                    <a:pt x="528" y="600"/>
                  </a:cubicBezTo>
                  <a:cubicBezTo>
                    <a:pt x="320" y="432"/>
                    <a:pt x="129" y="248"/>
                    <a:pt x="1"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837823" y="3689518"/>
              <a:ext cx="121101" cy="316507"/>
            </a:xfrm>
            <a:custGeom>
              <a:avLst/>
              <a:gdLst/>
              <a:ahLst/>
              <a:cxnLst/>
              <a:rect l="l" t="t" r="r" b="b"/>
              <a:pathLst>
                <a:path w="1783" h="4660" extrusionOk="0">
                  <a:moveTo>
                    <a:pt x="56" y="1183"/>
                  </a:moveTo>
                  <a:cubicBezTo>
                    <a:pt x="0" y="2030"/>
                    <a:pt x="224" y="3469"/>
                    <a:pt x="136" y="4076"/>
                  </a:cubicBezTo>
                  <a:cubicBezTo>
                    <a:pt x="48" y="4660"/>
                    <a:pt x="1063" y="1790"/>
                    <a:pt x="1783" y="0"/>
                  </a:cubicBezTo>
                  <a:cubicBezTo>
                    <a:pt x="912" y="560"/>
                    <a:pt x="248" y="991"/>
                    <a:pt x="96" y="1135"/>
                  </a:cubicBezTo>
                  <a:cubicBezTo>
                    <a:pt x="80" y="1159"/>
                    <a:pt x="72" y="1167"/>
                    <a:pt x="56" y="118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610360" y="4096628"/>
              <a:ext cx="75527" cy="530387"/>
            </a:xfrm>
            <a:custGeom>
              <a:avLst/>
              <a:gdLst/>
              <a:ahLst/>
              <a:cxnLst/>
              <a:rect l="l" t="t" r="r" b="b"/>
              <a:pathLst>
                <a:path w="1112" h="7809" extrusionOk="0">
                  <a:moveTo>
                    <a:pt x="1" y="0"/>
                  </a:moveTo>
                  <a:lnTo>
                    <a:pt x="1" y="0"/>
                  </a:lnTo>
                  <a:cubicBezTo>
                    <a:pt x="217" y="1567"/>
                    <a:pt x="640" y="5123"/>
                    <a:pt x="392" y="7809"/>
                  </a:cubicBezTo>
                  <a:lnTo>
                    <a:pt x="1112" y="4604"/>
                  </a:lnTo>
                  <a:lnTo>
                    <a:pt x="1" y="0"/>
                  </a:ln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1279165" y="3425650"/>
              <a:ext cx="421308" cy="420832"/>
            </a:xfrm>
            <a:custGeom>
              <a:avLst/>
              <a:gdLst/>
              <a:ahLst/>
              <a:cxnLst/>
              <a:rect l="l" t="t" r="r" b="b"/>
              <a:pathLst>
                <a:path w="6203" h="6196" extrusionOk="0">
                  <a:moveTo>
                    <a:pt x="680" y="1"/>
                  </a:moveTo>
                  <a:lnTo>
                    <a:pt x="0" y="3502"/>
                  </a:lnTo>
                  <a:cubicBezTo>
                    <a:pt x="0" y="3502"/>
                    <a:pt x="1015" y="5763"/>
                    <a:pt x="1183" y="5763"/>
                  </a:cubicBezTo>
                  <a:cubicBezTo>
                    <a:pt x="1354" y="5771"/>
                    <a:pt x="3785" y="6196"/>
                    <a:pt x="4037" y="6196"/>
                  </a:cubicBezTo>
                  <a:cubicBezTo>
                    <a:pt x="4044" y="6196"/>
                    <a:pt x="4049" y="6196"/>
                    <a:pt x="4052" y="6195"/>
                  </a:cubicBezTo>
                  <a:cubicBezTo>
                    <a:pt x="4196" y="6163"/>
                    <a:pt x="6202" y="5620"/>
                    <a:pt x="6202" y="5620"/>
                  </a:cubicBezTo>
                  <a:cubicBezTo>
                    <a:pt x="6202" y="5620"/>
                    <a:pt x="3189" y="2343"/>
                    <a:pt x="2470" y="1527"/>
                  </a:cubicBezTo>
                  <a:cubicBezTo>
                    <a:pt x="1751" y="712"/>
                    <a:pt x="680" y="1"/>
                    <a:pt x="680"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1001781" y="4049967"/>
              <a:ext cx="286147" cy="247568"/>
            </a:xfrm>
            <a:custGeom>
              <a:avLst/>
              <a:gdLst/>
              <a:ahLst/>
              <a:cxnLst/>
              <a:rect l="l" t="t" r="r" b="b"/>
              <a:pathLst>
                <a:path w="4213" h="3645" extrusionOk="0">
                  <a:moveTo>
                    <a:pt x="4212" y="0"/>
                  </a:moveTo>
                  <a:lnTo>
                    <a:pt x="1679" y="2046"/>
                  </a:lnTo>
                  <a:cubicBezTo>
                    <a:pt x="1679" y="2046"/>
                    <a:pt x="544" y="2630"/>
                    <a:pt x="400" y="3133"/>
                  </a:cubicBezTo>
                  <a:cubicBezTo>
                    <a:pt x="360" y="3261"/>
                    <a:pt x="208" y="3445"/>
                    <a:pt x="0" y="3645"/>
                  </a:cubicBezTo>
                  <a:lnTo>
                    <a:pt x="1950" y="2486"/>
                  </a:lnTo>
                  <a:cubicBezTo>
                    <a:pt x="2702" y="1662"/>
                    <a:pt x="3149" y="1151"/>
                    <a:pt x="3836" y="392"/>
                  </a:cubicBezTo>
                  <a:cubicBezTo>
                    <a:pt x="3948" y="272"/>
                    <a:pt x="4076" y="136"/>
                    <a:pt x="4212" y="8"/>
                  </a:cubicBezTo>
                  <a:lnTo>
                    <a:pt x="4212" y="0"/>
                  </a:ln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a:off x="962116" y="3642789"/>
              <a:ext cx="239486" cy="286690"/>
            </a:xfrm>
            <a:custGeom>
              <a:avLst/>
              <a:gdLst/>
              <a:ahLst/>
              <a:cxnLst/>
              <a:rect l="l" t="t" r="r" b="b"/>
              <a:pathLst>
                <a:path w="3526" h="4221" extrusionOk="0">
                  <a:moveTo>
                    <a:pt x="3525" y="1"/>
                  </a:moveTo>
                  <a:cubicBezTo>
                    <a:pt x="3086" y="448"/>
                    <a:pt x="2590" y="584"/>
                    <a:pt x="2534" y="880"/>
                  </a:cubicBezTo>
                  <a:cubicBezTo>
                    <a:pt x="2470" y="1176"/>
                    <a:pt x="1551" y="2279"/>
                    <a:pt x="1551" y="2279"/>
                  </a:cubicBezTo>
                  <a:cubicBezTo>
                    <a:pt x="1551" y="2279"/>
                    <a:pt x="1032" y="2830"/>
                    <a:pt x="640" y="3414"/>
                  </a:cubicBezTo>
                  <a:cubicBezTo>
                    <a:pt x="421" y="3744"/>
                    <a:pt x="247" y="3958"/>
                    <a:pt x="136" y="4081"/>
                  </a:cubicBezTo>
                  <a:lnTo>
                    <a:pt x="136" y="4081"/>
                  </a:lnTo>
                  <a:cubicBezTo>
                    <a:pt x="464" y="3743"/>
                    <a:pt x="1295" y="2883"/>
                    <a:pt x="1575" y="2558"/>
                  </a:cubicBezTo>
                  <a:cubicBezTo>
                    <a:pt x="1927" y="2159"/>
                    <a:pt x="2095" y="2135"/>
                    <a:pt x="2414" y="1615"/>
                  </a:cubicBezTo>
                  <a:cubicBezTo>
                    <a:pt x="2662" y="1200"/>
                    <a:pt x="2398" y="1208"/>
                    <a:pt x="2862" y="704"/>
                  </a:cubicBezTo>
                  <a:cubicBezTo>
                    <a:pt x="3133" y="409"/>
                    <a:pt x="3525" y="2"/>
                    <a:pt x="3525" y="1"/>
                  </a:cubicBezTo>
                  <a:close/>
                  <a:moveTo>
                    <a:pt x="136" y="4081"/>
                  </a:moveTo>
                  <a:lnTo>
                    <a:pt x="136" y="4081"/>
                  </a:lnTo>
                  <a:cubicBezTo>
                    <a:pt x="52" y="4168"/>
                    <a:pt x="1" y="4221"/>
                    <a:pt x="1" y="4221"/>
                  </a:cubicBezTo>
                  <a:cubicBezTo>
                    <a:pt x="1" y="4221"/>
                    <a:pt x="49" y="4179"/>
                    <a:pt x="136" y="408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26"/>
          <p:cNvGrpSpPr/>
          <p:nvPr/>
        </p:nvGrpSpPr>
        <p:grpSpPr>
          <a:xfrm rot="9738792" flipH="1">
            <a:off x="3068783" y="4297245"/>
            <a:ext cx="2009586" cy="1425934"/>
            <a:chOff x="5412425" y="1306875"/>
            <a:chExt cx="939725" cy="685175"/>
          </a:xfrm>
        </p:grpSpPr>
        <p:sp>
          <p:nvSpPr>
            <p:cNvPr id="448" name="Google Shape;448;p26"/>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BLANK_14">
    <p:spTree>
      <p:nvGrpSpPr>
        <p:cNvPr id="1" name="Shape 460"/>
        <p:cNvGrpSpPr/>
        <p:nvPr/>
      </p:nvGrpSpPr>
      <p:grpSpPr>
        <a:xfrm>
          <a:off x="0" y="0"/>
          <a:ext cx="0" cy="0"/>
          <a:chOff x="0" y="0"/>
          <a:chExt cx="0" cy="0"/>
        </a:xfrm>
      </p:grpSpPr>
      <p:cxnSp>
        <p:nvCxnSpPr>
          <p:cNvPr id="461" name="Google Shape;461;p27"/>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462" name="Google Shape;462;p27"/>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63" name="Google Shape;463;p27"/>
          <p:cNvSpPr txBox="1">
            <a:spLocks noGrp="1"/>
          </p:cNvSpPr>
          <p:nvPr>
            <p:ph type="body" idx="1"/>
          </p:nvPr>
        </p:nvSpPr>
        <p:spPr>
          <a:xfrm>
            <a:off x="715800" y="1430225"/>
            <a:ext cx="7712400" cy="105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464" name="Google Shape;464;p27"/>
          <p:cNvGrpSpPr/>
          <p:nvPr/>
        </p:nvGrpSpPr>
        <p:grpSpPr>
          <a:xfrm rot="3198352">
            <a:off x="8165584" y="-264610"/>
            <a:ext cx="1229116" cy="1603218"/>
            <a:chOff x="4479775" y="-1462750"/>
            <a:chExt cx="1337065" cy="1375671"/>
          </a:xfrm>
        </p:grpSpPr>
        <p:sp>
          <p:nvSpPr>
            <p:cNvPr id="465" name="Google Shape;465;p27"/>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7"/>
          <p:cNvGrpSpPr/>
          <p:nvPr/>
        </p:nvGrpSpPr>
        <p:grpSpPr>
          <a:xfrm rot="8290493" flipH="1">
            <a:off x="-589511" y="4333960"/>
            <a:ext cx="2009633" cy="1425896"/>
            <a:chOff x="5412425" y="1306875"/>
            <a:chExt cx="939725" cy="685175"/>
          </a:xfrm>
        </p:grpSpPr>
        <p:sp>
          <p:nvSpPr>
            <p:cNvPr id="475" name="Google Shape;475;p27"/>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7"/>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7"/>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BLANK_19">
    <p:spTree>
      <p:nvGrpSpPr>
        <p:cNvPr id="1" name="Shape 487"/>
        <p:cNvGrpSpPr/>
        <p:nvPr/>
      </p:nvGrpSpPr>
      <p:grpSpPr>
        <a:xfrm>
          <a:off x="0" y="0"/>
          <a:ext cx="0" cy="0"/>
          <a:chOff x="0" y="0"/>
          <a:chExt cx="0" cy="0"/>
        </a:xfrm>
      </p:grpSpPr>
      <p:cxnSp>
        <p:nvCxnSpPr>
          <p:cNvPr id="488" name="Google Shape;488;p28"/>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489" name="Google Shape;489;p28"/>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490" name="Google Shape;490;p28"/>
          <p:cNvGrpSpPr/>
          <p:nvPr/>
        </p:nvGrpSpPr>
        <p:grpSpPr>
          <a:xfrm rot="1107634">
            <a:off x="8136572" y="-414405"/>
            <a:ext cx="1229172" cy="1603258"/>
            <a:chOff x="4479775" y="-1462750"/>
            <a:chExt cx="1337065" cy="1375671"/>
          </a:xfrm>
        </p:grpSpPr>
        <p:sp>
          <p:nvSpPr>
            <p:cNvPr id="491" name="Google Shape;491;p28"/>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8"/>
          <p:cNvGrpSpPr/>
          <p:nvPr/>
        </p:nvGrpSpPr>
        <p:grpSpPr>
          <a:xfrm rot="4840673">
            <a:off x="3193785" y="4558194"/>
            <a:ext cx="1149819" cy="1439392"/>
            <a:chOff x="4479775" y="-1462750"/>
            <a:chExt cx="1337065" cy="1375671"/>
          </a:xfrm>
        </p:grpSpPr>
        <p:sp>
          <p:nvSpPr>
            <p:cNvPr id="501" name="Google Shape;501;p28"/>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BLANK_20">
    <p:bg>
      <p:bgPr>
        <a:solidFill>
          <a:schemeClr val="lt1"/>
        </a:solidFill>
        <a:effectLst/>
      </p:bgPr>
    </p:bg>
    <p:spTree>
      <p:nvGrpSpPr>
        <p:cNvPr id="1" name="Shape 511"/>
        <p:cNvGrpSpPr/>
        <p:nvPr/>
      </p:nvGrpSpPr>
      <p:grpSpPr>
        <a:xfrm>
          <a:off x="0" y="0"/>
          <a:ext cx="0" cy="0"/>
          <a:chOff x="0" y="0"/>
          <a:chExt cx="0" cy="0"/>
        </a:xfrm>
      </p:grpSpPr>
      <p:cxnSp>
        <p:nvCxnSpPr>
          <p:cNvPr id="512" name="Google Shape;512;p29"/>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513" name="Google Shape;513;p29"/>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14" name="Google Shape;514;p29"/>
          <p:cNvGrpSpPr/>
          <p:nvPr/>
        </p:nvGrpSpPr>
        <p:grpSpPr>
          <a:xfrm rot="-4361079">
            <a:off x="-430605" y="-774880"/>
            <a:ext cx="1229110" cy="1603350"/>
            <a:chOff x="4479775" y="-1462750"/>
            <a:chExt cx="1337065" cy="1375671"/>
          </a:xfrm>
        </p:grpSpPr>
        <p:sp>
          <p:nvSpPr>
            <p:cNvPr id="515" name="Google Shape;515;p29"/>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29"/>
          <p:cNvGrpSpPr/>
          <p:nvPr/>
        </p:nvGrpSpPr>
        <p:grpSpPr>
          <a:xfrm rot="-8742709">
            <a:off x="8798610" y="2171226"/>
            <a:ext cx="1534637" cy="1920980"/>
            <a:chOff x="4479775" y="-1462750"/>
            <a:chExt cx="1337065" cy="1375671"/>
          </a:xfrm>
        </p:grpSpPr>
        <p:sp>
          <p:nvSpPr>
            <p:cNvPr id="525" name="Google Shape;525;p29"/>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9"/>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9"/>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BLANK_5">
    <p:spTree>
      <p:nvGrpSpPr>
        <p:cNvPr id="1" name="Shape 535"/>
        <p:cNvGrpSpPr/>
        <p:nvPr/>
      </p:nvGrpSpPr>
      <p:grpSpPr>
        <a:xfrm>
          <a:off x="0" y="0"/>
          <a:ext cx="0" cy="0"/>
          <a:chOff x="0" y="0"/>
          <a:chExt cx="0" cy="0"/>
        </a:xfrm>
      </p:grpSpPr>
      <p:cxnSp>
        <p:nvCxnSpPr>
          <p:cNvPr id="536" name="Google Shape;536;p30"/>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537" name="Google Shape;537;p30"/>
          <p:cNvSpPr txBox="1">
            <a:spLocks noGrp="1"/>
          </p:cNvSpPr>
          <p:nvPr>
            <p:ph type="title"/>
          </p:nvPr>
        </p:nvSpPr>
        <p:spPr>
          <a:xfrm>
            <a:off x="715800" y="781429"/>
            <a:ext cx="3856200" cy="981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6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8" name="Google Shape;538;p30"/>
          <p:cNvSpPr txBox="1">
            <a:spLocks noGrp="1"/>
          </p:cNvSpPr>
          <p:nvPr>
            <p:ph type="subTitle" idx="1"/>
          </p:nvPr>
        </p:nvSpPr>
        <p:spPr>
          <a:xfrm>
            <a:off x="715800" y="1922979"/>
            <a:ext cx="3856200" cy="98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9" name="Google Shape;539;p30"/>
          <p:cNvSpPr txBox="1"/>
          <p:nvPr/>
        </p:nvSpPr>
        <p:spPr>
          <a:xfrm>
            <a:off x="4766402" y="3460287"/>
            <a:ext cx="3663900" cy="6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200">
                <a:solidFill>
                  <a:schemeClr val="dk1"/>
                </a:solidFill>
                <a:latin typeface="Manrope Medium"/>
                <a:ea typeface="Manrope Medium"/>
                <a:cs typeface="Manrope Medium"/>
                <a:sym typeface="Manrope Medium"/>
              </a:rPr>
              <a:t>Credits: This presentation template was created by </a:t>
            </a:r>
            <a:r>
              <a:rPr lang="en" sz="1200" b="1">
                <a:solidFill>
                  <a:schemeClr val="dk2"/>
                </a:solidFill>
                <a:uFill>
                  <a:noFill/>
                </a:uFill>
                <a:latin typeface="Manrope"/>
                <a:ea typeface="Manrope"/>
                <a:cs typeface="Manrope"/>
                <a:sym typeface="Manrope"/>
                <a:hlinkClick r:id="rId2">
                  <a:extLst>
                    <a:ext uri="{A12FA001-AC4F-418D-AE19-62706E023703}">
                      <ahyp:hlinkClr xmlns:ahyp="http://schemas.microsoft.com/office/drawing/2018/hyperlinkcolor" val="tx"/>
                    </a:ext>
                  </a:extLst>
                </a:hlinkClick>
              </a:rPr>
              <a:t>Slidesgo</a:t>
            </a:r>
            <a:r>
              <a:rPr lang="en" sz="1200">
                <a:solidFill>
                  <a:schemeClr val="dk1"/>
                </a:solidFill>
                <a:latin typeface="Manrope Medium"/>
                <a:ea typeface="Manrope Medium"/>
                <a:cs typeface="Manrope Medium"/>
                <a:sym typeface="Manrope Medium"/>
              </a:rPr>
              <a:t>, including icons by </a:t>
            </a:r>
            <a:r>
              <a:rPr lang="en" sz="1200" b="1">
                <a:solidFill>
                  <a:schemeClr val="dk2"/>
                </a:solidFill>
                <a:uFill>
                  <a:noFill/>
                </a:uFill>
                <a:latin typeface="Manrope"/>
                <a:ea typeface="Manrope"/>
                <a:cs typeface="Manrope"/>
                <a:sym typeface="Manrope"/>
                <a:hlinkClick r:id="rId3">
                  <a:extLst>
                    <a:ext uri="{A12FA001-AC4F-418D-AE19-62706E023703}">
                      <ahyp:hlinkClr xmlns:ahyp="http://schemas.microsoft.com/office/drawing/2018/hyperlinkcolor" val="tx"/>
                    </a:ext>
                  </a:extLst>
                </a:hlinkClick>
              </a:rPr>
              <a:t>Flaticon</a:t>
            </a:r>
            <a:r>
              <a:rPr lang="en" sz="1200">
                <a:solidFill>
                  <a:schemeClr val="dk2"/>
                </a:solidFill>
                <a:latin typeface="Manrope Medium"/>
                <a:ea typeface="Manrope Medium"/>
                <a:cs typeface="Manrope Medium"/>
                <a:sym typeface="Manrope Medium"/>
              </a:rPr>
              <a:t> </a:t>
            </a:r>
            <a:r>
              <a:rPr lang="en" sz="1200">
                <a:solidFill>
                  <a:schemeClr val="dk1"/>
                </a:solidFill>
                <a:latin typeface="Manrope Medium"/>
                <a:ea typeface="Manrope Medium"/>
                <a:cs typeface="Manrope Medium"/>
                <a:sym typeface="Manrope Medium"/>
              </a:rPr>
              <a:t>and infographics &amp; images by </a:t>
            </a:r>
            <a:r>
              <a:rPr lang="en" sz="1200" b="1">
                <a:solidFill>
                  <a:schemeClr val="dk2"/>
                </a:solidFill>
                <a:uFill>
                  <a:noFill/>
                </a:uFill>
                <a:latin typeface="Manrope"/>
                <a:ea typeface="Manrope"/>
                <a:cs typeface="Manrope"/>
                <a:sym typeface="Manrope"/>
                <a:hlinkClick r:id="rId4">
                  <a:extLst>
                    <a:ext uri="{A12FA001-AC4F-418D-AE19-62706E023703}">
                      <ahyp:hlinkClr xmlns:ahyp="http://schemas.microsoft.com/office/drawing/2018/hyperlinkcolor" val="tx"/>
                    </a:ext>
                  </a:extLst>
                </a:hlinkClick>
              </a:rPr>
              <a:t>Freepik</a:t>
            </a:r>
            <a:endParaRPr sz="1200" b="1">
              <a:solidFill>
                <a:schemeClr val="dk2"/>
              </a:solidFill>
              <a:latin typeface="Manrope"/>
              <a:ea typeface="Manrope"/>
              <a:cs typeface="Manrope"/>
              <a:sym typeface="Manrope"/>
            </a:endParaRPr>
          </a:p>
        </p:txBody>
      </p:sp>
      <p:grpSp>
        <p:nvGrpSpPr>
          <p:cNvPr id="540" name="Google Shape;540;p30"/>
          <p:cNvGrpSpPr/>
          <p:nvPr/>
        </p:nvGrpSpPr>
        <p:grpSpPr>
          <a:xfrm>
            <a:off x="-352230" y="4163037"/>
            <a:ext cx="1932330" cy="1195863"/>
            <a:chOff x="4970000" y="-470775"/>
            <a:chExt cx="760700" cy="470775"/>
          </a:xfrm>
        </p:grpSpPr>
        <p:sp>
          <p:nvSpPr>
            <p:cNvPr id="541" name="Google Shape;541;p30"/>
            <p:cNvSpPr/>
            <p:nvPr/>
          </p:nvSpPr>
          <p:spPr>
            <a:xfrm>
              <a:off x="4970000" y="-470775"/>
              <a:ext cx="760700" cy="470775"/>
            </a:xfrm>
            <a:custGeom>
              <a:avLst/>
              <a:gdLst/>
              <a:ahLst/>
              <a:cxnLst/>
              <a:rect l="l" t="t" r="r" b="b"/>
              <a:pathLst>
                <a:path w="30428" h="18831" extrusionOk="0">
                  <a:moveTo>
                    <a:pt x="5260" y="1"/>
                  </a:moveTo>
                  <a:cubicBezTo>
                    <a:pt x="4372" y="944"/>
                    <a:pt x="4005" y="664"/>
                    <a:pt x="3461" y="1719"/>
                  </a:cubicBezTo>
                  <a:cubicBezTo>
                    <a:pt x="3309" y="1863"/>
                    <a:pt x="3182" y="2015"/>
                    <a:pt x="3062" y="2166"/>
                  </a:cubicBezTo>
                  <a:cubicBezTo>
                    <a:pt x="2958" y="2326"/>
                    <a:pt x="2862" y="2478"/>
                    <a:pt x="2766" y="2630"/>
                  </a:cubicBezTo>
                  <a:cubicBezTo>
                    <a:pt x="2694" y="2750"/>
                    <a:pt x="2622" y="2862"/>
                    <a:pt x="2550" y="2982"/>
                  </a:cubicBezTo>
                  <a:cubicBezTo>
                    <a:pt x="2478" y="3094"/>
                    <a:pt x="2406" y="3213"/>
                    <a:pt x="2334" y="3325"/>
                  </a:cubicBezTo>
                  <a:cubicBezTo>
                    <a:pt x="2167" y="3597"/>
                    <a:pt x="2007" y="3861"/>
                    <a:pt x="1847" y="4125"/>
                  </a:cubicBezTo>
                  <a:cubicBezTo>
                    <a:pt x="1359" y="4884"/>
                    <a:pt x="696" y="5931"/>
                    <a:pt x="264" y="6634"/>
                  </a:cubicBezTo>
                  <a:cubicBezTo>
                    <a:pt x="97" y="6890"/>
                    <a:pt x="1" y="7042"/>
                    <a:pt x="1" y="7042"/>
                  </a:cubicBezTo>
                  <a:cubicBezTo>
                    <a:pt x="1" y="7042"/>
                    <a:pt x="81" y="7082"/>
                    <a:pt x="232" y="7146"/>
                  </a:cubicBezTo>
                  <a:cubicBezTo>
                    <a:pt x="384" y="7218"/>
                    <a:pt x="600" y="7322"/>
                    <a:pt x="896" y="7449"/>
                  </a:cubicBezTo>
                  <a:cubicBezTo>
                    <a:pt x="3981" y="9032"/>
                    <a:pt x="7274" y="10454"/>
                    <a:pt x="10606" y="11885"/>
                  </a:cubicBezTo>
                  <a:cubicBezTo>
                    <a:pt x="10838" y="11981"/>
                    <a:pt x="11078" y="12085"/>
                    <a:pt x="11318" y="12189"/>
                  </a:cubicBezTo>
                  <a:cubicBezTo>
                    <a:pt x="12636" y="12748"/>
                    <a:pt x="14259" y="13492"/>
                    <a:pt x="15602" y="14035"/>
                  </a:cubicBezTo>
                  <a:cubicBezTo>
                    <a:pt x="15841" y="14139"/>
                    <a:pt x="16073" y="14243"/>
                    <a:pt x="16313" y="14347"/>
                  </a:cubicBezTo>
                  <a:cubicBezTo>
                    <a:pt x="18671" y="15394"/>
                    <a:pt x="20996" y="16489"/>
                    <a:pt x="23218" y="17664"/>
                  </a:cubicBezTo>
                  <a:cubicBezTo>
                    <a:pt x="23442" y="17767"/>
                    <a:pt x="23658" y="17863"/>
                    <a:pt x="23858" y="17959"/>
                  </a:cubicBezTo>
                  <a:cubicBezTo>
                    <a:pt x="25048" y="18503"/>
                    <a:pt x="25760" y="18830"/>
                    <a:pt x="25760" y="18830"/>
                  </a:cubicBezTo>
                  <a:cubicBezTo>
                    <a:pt x="25760" y="18830"/>
                    <a:pt x="25856" y="18679"/>
                    <a:pt x="26023" y="18415"/>
                  </a:cubicBezTo>
                  <a:cubicBezTo>
                    <a:pt x="27390" y="16473"/>
                    <a:pt x="28293" y="14043"/>
                    <a:pt x="30155" y="11829"/>
                  </a:cubicBezTo>
                  <a:cubicBezTo>
                    <a:pt x="30331" y="11549"/>
                    <a:pt x="30427" y="11398"/>
                    <a:pt x="30427" y="11398"/>
                  </a:cubicBezTo>
                  <a:cubicBezTo>
                    <a:pt x="30427" y="11398"/>
                    <a:pt x="28629" y="10574"/>
                    <a:pt x="25991" y="9368"/>
                  </a:cubicBezTo>
                  <a:cubicBezTo>
                    <a:pt x="25856" y="9304"/>
                    <a:pt x="25712" y="9240"/>
                    <a:pt x="25568" y="9176"/>
                  </a:cubicBezTo>
                  <a:cubicBezTo>
                    <a:pt x="22331" y="7897"/>
                    <a:pt x="19294" y="6530"/>
                    <a:pt x="16297" y="5116"/>
                  </a:cubicBezTo>
                  <a:cubicBezTo>
                    <a:pt x="16081" y="5020"/>
                    <a:pt x="15865" y="4916"/>
                    <a:pt x="15657" y="4820"/>
                  </a:cubicBezTo>
                  <a:cubicBezTo>
                    <a:pt x="11006" y="3429"/>
                    <a:pt x="10574" y="1863"/>
                    <a:pt x="6922" y="640"/>
                  </a:cubicBezTo>
                  <a:cubicBezTo>
                    <a:pt x="6666" y="528"/>
                    <a:pt x="5260" y="1"/>
                    <a:pt x="5260"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p:nvPr/>
          </p:nvSpPr>
          <p:spPr>
            <a:xfrm>
              <a:off x="4983200" y="-385050"/>
              <a:ext cx="548275" cy="264775"/>
            </a:xfrm>
            <a:custGeom>
              <a:avLst/>
              <a:gdLst/>
              <a:ahLst/>
              <a:cxnLst/>
              <a:rect l="l" t="t" r="r" b="b"/>
              <a:pathLst>
                <a:path w="21931" h="10591" extrusionOk="0">
                  <a:moveTo>
                    <a:pt x="21515" y="10087"/>
                  </a:moveTo>
                  <a:cubicBezTo>
                    <a:pt x="21108" y="9591"/>
                    <a:pt x="19469" y="7481"/>
                    <a:pt x="12668" y="5691"/>
                  </a:cubicBezTo>
                  <a:cubicBezTo>
                    <a:pt x="7968" y="4452"/>
                    <a:pt x="3844" y="1631"/>
                    <a:pt x="1742" y="0"/>
                  </a:cubicBezTo>
                  <a:cubicBezTo>
                    <a:pt x="1599" y="232"/>
                    <a:pt x="1455" y="464"/>
                    <a:pt x="1319" y="696"/>
                  </a:cubicBezTo>
                  <a:cubicBezTo>
                    <a:pt x="919" y="1311"/>
                    <a:pt x="416" y="2118"/>
                    <a:pt x="0" y="2782"/>
                  </a:cubicBezTo>
                  <a:cubicBezTo>
                    <a:pt x="536" y="3053"/>
                    <a:pt x="1167" y="3373"/>
                    <a:pt x="2302" y="3837"/>
                  </a:cubicBezTo>
                  <a:cubicBezTo>
                    <a:pt x="4460" y="4716"/>
                    <a:pt x="16872" y="8488"/>
                    <a:pt x="17943" y="9199"/>
                  </a:cubicBezTo>
                  <a:cubicBezTo>
                    <a:pt x="19006" y="9911"/>
                    <a:pt x="21931" y="10590"/>
                    <a:pt x="21515" y="10087"/>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5030150" y="-402050"/>
              <a:ext cx="322700" cy="133900"/>
            </a:xfrm>
            <a:custGeom>
              <a:avLst/>
              <a:gdLst/>
              <a:ahLst/>
              <a:cxnLst/>
              <a:rect l="l" t="t" r="r" b="b"/>
              <a:pathLst>
                <a:path w="12908" h="5356" extrusionOk="0">
                  <a:moveTo>
                    <a:pt x="3869" y="1216"/>
                  </a:moveTo>
                  <a:cubicBezTo>
                    <a:pt x="2854" y="1416"/>
                    <a:pt x="1918" y="904"/>
                    <a:pt x="768" y="257"/>
                  </a:cubicBezTo>
                  <a:cubicBezTo>
                    <a:pt x="616" y="169"/>
                    <a:pt x="456" y="81"/>
                    <a:pt x="288" y="1"/>
                  </a:cubicBezTo>
                  <a:cubicBezTo>
                    <a:pt x="240" y="73"/>
                    <a:pt x="192" y="153"/>
                    <a:pt x="144" y="233"/>
                  </a:cubicBezTo>
                  <a:cubicBezTo>
                    <a:pt x="96" y="313"/>
                    <a:pt x="48" y="393"/>
                    <a:pt x="0" y="464"/>
                  </a:cubicBezTo>
                  <a:cubicBezTo>
                    <a:pt x="624" y="936"/>
                    <a:pt x="1327" y="1448"/>
                    <a:pt x="2366" y="1408"/>
                  </a:cubicBezTo>
                  <a:cubicBezTo>
                    <a:pt x="4156" y="1352"/>
                    <a:pt x="5083" y="1999"/>
                    <a:pt x="6202" y="2343"/>
                  </a:cubicBezTo>
                  <a:cubicBezTo>
                    <a:pt x="7321" y="2686"/>
                    <a:pt x="9223" y="3669"/>
                    <a:pt x="11070" y="4509"/>
                  </a:cubicBezTo>
                  <a:cubicBezTo>
                    <a:pt x="12908" y="5356"/>
                    <a:pt x="4884" y="1016"/>
                    <a:pt x="3869" y="1216"/>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5440550" y="-267975"/>
              <a:ext cx="268950" cy="125900"/>
            </a:xfrm>
            <a:custGeom>
              <a:avLst/>
              <a:gdLst/>
              <a:ahLst/>
              <a:cxnLst/>
              <a:rect l="l" t="t" r="r" b="b"/>
              <a:pathLst>
                <a:path w="10758" h="5036" extrusionOk="0">
                  <a:moveTo>
                    <a:pt x="5491" y="1951"/>
                  </a:moveTo>
                  <a:cubicBezTo>
                    <a:pt x="3069" y="1256"/>
                    <a:pt x="0" y="1"/>
                    <a:pt x="0" y="1"/>
                  </a:cubicBezTo>
                  <a:lnTo>
                    <a:pt x="7050" y="3613"/>
                  </a:lnTo>
                  <a:lnTo>
                    <a:pt x="10167" y="5036"/>
                  </a:lnTo>
                  <a:cubicBezTo>
                    <a:pt x="10358" y="4820"/>
                    <a:pt x="10558" y="4604"/>
                    <a:pt x="10758" y="4381"/>
                  </a:cubicBezTo>
                  <a:cubicBezTo>
                    <a:pt x="8488" y="3134"/>
                    <a:pt x="7689" y="2582"/>
                    <a:pt x="5491" y="195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 name="Google Shape;545;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0" name="Google Shape;40;p4"/>
          <p:cNvSpPr txBox="1">
            <a:spLocks noGrp="1"/>
          </p:cNvSpPr>
          <p:nvPr>
            <p:ph type="body" idx="1"/>
          </p:nvPr>
        </p:nvSpPr>
        <p:spPr>
          <a:xfrm>
            <a:off x="715800" y="1220356"/>
            <a:ext cx="7712400" cy="365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41" name="Google Shape;41;p4"/>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grpSp>
        <p:nvGrpSpPr>
          <p:cNvPr id="42" name="Google Shape;42;p4"/>
          <p:cNvGrpSpPr/>
          <p:nvPr/>
        </p:nvGrpSpPr>
        <p:grpSpPr>
          <a:xfrm rot="-9393019">
            <a:off x="-492039" y="4327252"/>
            <a:ext cx="1149770" cy="1439328"/>
            <a:chOff x="4479775" y="-1462750"/>
            <a:chExt cx="1337065" cy="1375671"/>
          </a:xfrm>
        </p:grpSpPr>
        <p:sp>
          <p:nvSpPr>
            <p:cNvPr id="43" name="Google Shape;43;p4"/>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4"/>
          <p:cNvGrpSpPr/>
          <p:nvPr/>
        </p:nvGrpSpPr>
        <p:grpSpPr>
          <a:xfrm rot="3198352">
            <a:off x="8181159" y="265353"/>
            <a:ext cx="1229116" cy="1603218"/>
            <a:chOff x="4479775" y="-1462750"/>
            <a:chExt cx="1337065" cy="1375671"/>
          </a:xfrm>
        </p:grpSpPr>
        <p:sp>
          <p:nvSpPr>
            <p:cNvPr id="53" name="Google Shape;53;p4"/>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LANK_4">
    <p:spTree>
      <p:nvGrpSpPr>
        <p:cNvPr id="1" name="Shape 546"/>
        <p:cNvGrpSpPr/>
        <p:nvPr/>
      </p:nvGrpSpPr>
      <p:grpSpPr>
        <a:xfrm>
          <a:off x="0" y="0"/>
          <a:ext cx="0" cy="0"/>
          <a:chOff x="0" y="0"/>
          <a:chExt cx="0" cy="0"/>
        </a:xfrm>
      </p:grpSpPr>
      <p:cxnSp>
        <p:nvCxnSpPr>
          <p:cNvPr id="547" name="Google Shape;547;p31"/>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grpSp>
        <p:nvGrpSpPr>
          <p:cNvPr id="548" name="Google Shape;548;p31"/>
          <p:cNvGrpSpPr/>
          <p:nvPr/>
        </p:nvGrpSpPr>
        <p:grpSpPr>
          <a:xfrm rot="-10626219">
            <a:off x="7674273" y="2103538"/>
            <a:ext cx="2698829" cy="2881707"/>
            <a:chOff x="299900" y="3425650"/>
            <a:chExt cx="1455390" cy="1554010"/>
          </a:xfrm>
        </p:grpSpPr>
        <p:sp>
          <p:nvSpPr>
            <p:cNvPr id="549" name="Google Shape;549;p31"/>
            <p:cNvSpPr/>
            <p:nvPr/>
          </p:nvSpPr>
          <p:spPr>
            <a:xfrm>
              <a:off x="299900" y="3425650"/>
              <a:ext cx="1455390" cy="1554010"/>
            </a:xfrm>
            <a:custGeom>
              <a:avLst/>
              <a:gdLst/>
              <a:ahLst/>
              <a:cxnLst/>
              <a:rect l="l" t="t" r="r" b="b"/>
              <a:pathLst>
                <a:path w="21428" h="22880" extrusionOk="0">
                  <a:moveTo>
                    <a:pt x="15098" y="1"/>
                  </a:moveTo>
                  <a:cubicBezTo>
                    <a:pt x="14306" y="1112"/>
                    <a:pt x="8496" y="4557"/>
                    <a:pt x="8016" y="5020"/>
                  </a:cubicBezTo>
                  <a:cubicBezTo>
                    <a:pt x="7001" y="6027"/>
                    <a:pt x="7976" y="4908"/>
                    <a:pt x="6258" y="6627"/>
                  </a:cubicBezTo>
                  <a:cubicBezTo>
                    <a:pt x="5491" y="7402"/>
                    <a:pt x="5523" y="7218"/>
                    <a:pt x="5099" y="7737"/>
                  </a:cubicBezTo>
                  <a:cubicBezTo>
                    <a:pt x="4676" y="8265"/>
                    <a:pt x="3788" y="10886"/>
                    <a:pt x="3788" y="10886"/>
                  </a:cubicBezTo>
                  <a:lnTo>
                    <a:pt x="0" y="14227"/>
                  </a:lnTo>
                  <a:cubicBezTo>
                    <a:pt x="0" y="14227"/>
                    <a:pt x="919" y="18631"/>
                    <a:pt x="1143" y="19470"/>
                  </a:cubicBezTo>
                  <a:cubicBezTo>
                    <a:pt x="1359" y="20309"/>
                    <a:pt x="927" y="19862"/>
                    <a:pt x="1183" y="21508"/>
                  </a:cubicBezTo>
                  <a:cubicBezTo>
                    <a:pt x="1365" y="22719"/>
                    <a:pt x="1721" y="22880"/>
                    <a:pt x="1896" y="22880"/>
                  </a:cubicBezTo>
                  <a:cubicBezTo>
                    <a:pt x="1959" y="22880"/>
                    <a:pt x="1998" y="22859"/>
                    <a:pt x="1998" y="22859"/>
                  </a:cubicBezTo>
                  <a:cubicBezTo>
                    <a:pt x="1998" y="22859"/>
                    <a:pt x="8040" y="17944"/>
                    <a:pt x="8608" y="17033"/>
                  </a:cubicBezTo>
                  <a:cubicBezTo>
                    <a:pt x="9175" y="16113"/>
                    <a:pt x="10758" y="14699"/>
                    <a:pt x="11149" y="14387"/>
                  </a:cubicBezTo>
                  <a:cubicBezTo>
                    <a:pt x="11637" y="13987"/>
                    <a:pt x="12029" y="13572"/>
                    <a:pt x="15425" y="10831"/>
                  </a:cubicBezTo>
                  <a:cubicBezTo>
                    <a:pt x="19198" y="7777"/>
                    <a:pt x="21427" y="6579"/>
                    <a:pt x="21427" y="6579"/>
                  </a:cubicBezTo>
                  <a:lnTo>
                    <a:pt x="20620" y="5620"/>
                  </a:lnTo>
                  <a:cubicBezTo>
                    <a:pt x="20620" y="5620"/>
                    <a:pt x="17607" y="2343"/>
                    <a:pt x="16888" y="1527"/>
                  </a:cubicBezTo>
                  <a:cubicBezTo>
                    <a:pt x="16169" y="712"/>
                    <a:pt x="15098" y="1"/>
                    <a:pt x="15098"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546856" y="4042360"/>
              <a:ext cx="146096" cy="744267"/>
            </a:xfrm>
            <a:custGeom>
              <a:avLst/>
              <a:gdLst/>
              <a:ahLst/>
              <a:cxnLst/>
              <a:rect l="l" t="t" r="r" b="b"/>
              <a:pathLst>
                <a:path w="2151" h="10958" extrusionOk="0">
                  <a:moveTo>
                    <a:pt x="816" y="0"/>
                  </a:moveTo>
                  <a:lnTo>
                    <a:pt x="816" y="0"/>
                  </a:lnTo>
                  <a:cubicBezTo>
                    <a:pt x="464" y="871"/>
                    <a:pt x="152" y="1806"/>
                    <a:pt x="152" y="1806"/>
                  </a:cubicBezTo>
                  <a:lnTo>
                    <a:pt x="1" y="1934"/>
                  </a:lnTo>
                  <a:cubicBezTo>
                    <a:pt x="1839" y="7601"/>
                    <a:pt x="800" y="10958"/>
                    <a:pt x="800" y="10958"/>
                  </a:cubicBezTo>
                  <a:cubicBezTo>
                    <a:pt x="2151" y="8057"/>
                    <a:pt x="816" y="1"/>
                    <a:pt x="816"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747694" y="4118362"/>
              <a:ext cx="158050" cy="351826"/>
            </a:xfrm>
            <a:custGeom>
              <a:avLst/>
              <a:gdLst/>
              <a:ahLst/>
              <a:cxnLst/>
              <a:rect l="l" t="t" r="r" b="b"/>
              <a:pathLst>
                <a:path w="2327" h="5180" extrusionOk="0">
                  <a:moveTo>
                    <a:pt x="1" y="0"/>
                  </a:moveTo>
                  <a:lnTo>
                    <a:pt x="1" y="0"/>
                  </a:lnTo>
                  <a:cubicBezTo>
                    <a:pt x="9" y="288"/>
                    <a:pt x="161" y="560"/>
                    <a:pt x="336" y="783"/>
                  </a:cubicBezTo>
                  <a:cubicBezTo>
                    <a:pt x="496" y="993"/>
                    <a:pt x="681" y="1170"/>
                    <a:pt x="892" y="1332"/>
                  </a:cubicBezTo>
                  <a:lnTo>
                    <a:pt x="892" y="1332"/>
                  </a:lnTo>
                  <a:cubicBezTo>
                    <a:pt x="1104" y="1974"/>
                    <a:pt x="1332" y="2602"/>
                    <a:pt x="1567" y="3237"/>
                  </a:cubicBezTo>
                  <a:lnTo>
                    <a:pt x="1935" y="4196"/>
                  </a:lnTo>
                  <a:cubicBezTo>
                    <a:pt x="2047" y="4516"/>
                    <a:pt x="2183" y="4827"/>
                    <a:pt x="2239" y="5179"/>
                  </a:cubicBezTo>
                  <a:cubicBezTo>
                    <a:pt x="2327" y="4819"/>
                    <a:pt x="2279" y="4452"/>
                    <a:pt x="2231" y="4100"/>
                  </a:cubicBezTo>
                  <a:cubicBezTo>
                    <a:pt x="2175" y="3748"/>
                    <a:pt x="2095" y="3413"/>
                    <a:pt x="1999" y="3069"/>
                  </a:cubicBezTo>
                  <a:cubicBezTo>
                    <a:pt x="1799" y="2398"/>
                    <a:pt x="1559" y="1750"/>
                    <a:pt x="1264" y="1127"/>
                  </a:cubicBezTo>
                  <a:lnTo>
                    <a:pt x="1232" y="1055"/>
                  </a:lnTo>
                  <a:lnTo>
                    <a:pt x="1184" y="1031"/>
                  </a:lnTo>
                  <a:cubicBezTo>
                    <a:pt x="960" y="919"/>
                    <a:pt x="736" y="767"/>
                    <a:pt x="528" y="600"/>
                  </a:cubicBezTo>
                  <a:cubicBezTo>
                    <a:pt x="320" y="432"/>
                    <a:pt x="129" y="248"/>
                    <a:pt x="1"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a:off x="837823" y="3689518"/>
              <a:ext cx="121101" cy="316507"/>
            </a:xfrm>
            <a:custGeom>
              <a:avLst/>
              <a:gdLst/>
              <a:ahLst/>
              <a:cxnLst/>
              <a:rect l="l" t="t" r="r" b="b"/>
              <a:pathLst>
                <a:path w="1783" h="4660" extrusionOk="0">
                  <a:moveTo>
                    <a:pt x="56" y="1183"/>
                  </a:moveTo>
                  <a:cubicBezTo>
                    <a:pt x="0" y="2030"/>
                    <a:pt x="224" y="3469"/>
                    <a:pt x="136" y="4076"/>
                  </a:cubicBezTo>
                  <a:cubicBezTo>
                    <a:pt x="48" y="4660"/>
                    <a:pt x="1063" y="1790"/>
                    <a:pt x="1783" y="0"/>
                  </a:cubicBezTo>
                  <a:cubicBezTo>
                    <a:pt x="912" y="560"/>
                    <a:pt x="248" y="991"/>
                    <a:pt x="96" y="1135"/>
                  </a:cubicBezTo>
                  <a:cubicBezTo>
                    <a:pt x="80" y="1159"/>
                    <a:pt x="72" y="1167"/>
                    <a:pt x="56" y="118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a:off x="610360" y="4096628"/>
              <a:ext cx="75527" cy="530387"/>
            </a:xfrm>
            <a:custGeom>
              <a:avLst/>
              <a:gdLst/>
              <a:ahLst/>
              <a:cxnLst/>
              <a:rect l="l" t="t" r="r" b="b"/>
              <a:pathLst>
                <a:path w="1112" h="7809" extrusionOk="0">
                  <a:moveTo>
                    <a:pt x="1" y="0"/>
                  </a:moveTo>
                  <a:lnTo>
                    <a:pt x="1" y="0"/>
                  </a:lnTo>
                  <a:cubicBezTo>
                    <a:pt x="217" y="1567"/>
                    <a:pt x="640" y="5123"/>
                    <a:pt x="392" y="7809"/>
                  </a:cubicBezTo>
                  <a:lnTo>
                    <a:pt x="1112" y="4604"/>
                  </a:lnTo>
                  <a:lnTo>
                    <a:pt x="1" y="0"/>
                  </a:ln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1"/>
            <p:cNvSpPr/>
            <p:nvPr/>
          </p:nvSpPr>
          <p:spPr>
            <a:xfrm>
              <a:off x="1279165" y="3425650"/>
              <a:ext cx="421308" cy="420832"/>
            </a:xfrm>
            <a:custGeom>
              <a:avLst/>
              <a:gdLst/>
              <a:ahLst/>
              <a:cxnLst/>
              <a:rect l="l" t="t" r="r" b="b"/>
              <a:pathLst>
                <a:path w="6203" h="6196" extrusionOk="0">
                  <a:moveTo>
                    <a:pt x="680" y="1"/>
                  </a:moveTo>
                  <a:lnTo>
                    <a:pt x="0" y="3502"/>
                  </a:lnTo>
                  <a:cubicBezTo>
                    <a:pt x="0" y="3502"/>
                    <a:pt x="1015" y="5763"/>
                    <a:pt x="1183" y="5763"/>
                  </a:cubicBezTo>
                  <a:cubicBezTo>
                    <a:pt x="1354" y="5771"/>
                    <a:pt x="3785" y="6196"/>
                    <a:pt x="4037" y="6196"/>
                  </a:cubicBezTo>
                  <a:cubicBezTo>
                    <a:pt x="4044" y="6196"/>
                    <a:pt x="4049" y="6196"/>
                    <a:pt x="4052" y="6195"/>
                  </a:cubicBezTo>
                  <a:cubicBezTo>
                    <a:pt x="4196" y="6163"/>
                    <a:pt x="6202" y="5620"/>
                    <a:pt x="6202" y="5620"/>
                  </a:cubicBezTo>
                  <a:cubicBezTo>
                    <a:pt x="6202" y="5620"/>
                    <a:pt x="3189" y="2343"/>
                    <a:pt x="2470" y="1527"/>
                  </a:cubicBezTo>
                  <a:cubicBezTo>
                    <a:pt x="1751" y="712"/>
                    <a:pt x="680" y="1"/>
                    <a:pt x="680"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1"/>
            <p:cNvSpPr/>
            <p:nvPr/>
          </p:nvSpPr>
          <p:spPr>
            <a:xfrm>
              <a:off x="1001781" y="4049967"/>
              <a:ext cx="286147" cy="247568"/>
            </a:xfrm>
            <a:custGeom>
              <a:avLst/>
              <a:gdLst/>
              <a:ahLst/>
              <a:cxnLst/>
              <a:rect l="l" t="t" r="r" b="b"/>
              <a:pathLst>
                <a:path w="4213" h="3645" extrusionOk="0">
                  <a:moveTo>
                    <a:pt x="4212" y="0"/>
                  </a:moveTo>
                  <a:lnTo>
                    <a:pt x="1679" y="2046"/>
                  </a:lnTo>
                  <a:cubicBezTo>
                    <a:pt x="1679" y="2046"/>
                    <a:pt x="544" y="2630"/>
                    <a:pt x="400" y="3133"/>
                  </a:cubicBezTo>
                  <a:cubicBezTo>
                    <a:pt x="360" y="3261"/>
                    <a:pt x="208" y="3445"/>
                    <a:pt x="0" y="3645"/>
                  </a:cubicBezTo>
                  <a:lnTo>
                    <a:pt x="1950" y="2486"/>
                  </a:lnTo>
                  <a:cubicBezTo>
                    <a:pt x="2702" y="1662"/>
                    <a:pt x="3149" y="1151"/>
                    <a:pt x="3836" y="392"/>
                  </a:cubicBezTo>
                  <a:cubicBezTo>
                    <a:pt x="3948" y="272"/>
                    <a:pt x="4076" y="136"/>
                    <a:pt x="4212" y="8"/>
                  </a:cubicBezTo>
                  <a:lnTo>
                    <a:pt x="4212" y="0"/>
                  </a:ln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p:cNvSpPr/>
            <p:nvPr/>
          </p:nvSpPr>
          <p:spPr>
            <a:xfrm>
              <a:off x="962116" y="3642789"/>
              <a:ext cx="239486" cy="286690"/>
            </a:xfrm>
            <a:custGeom>
              <a:avLst/>
              <a:gdLst/>
              <a:ahLst/>
              <a:cxnLst/>
              <a:rect l="l" t="t" r="r" b="b"/>
              <a:pathLst>
                <a:path w="3526" h="4221" extrusionOk="0">
                  <a:moveTo>
                    <a:pt x="3525" y="1"/>
                  </a:moveTo>
                  <a:cubicBezTo>
                    <a:pt x="3086" y="448"/>
                    <a:pt x="2590" y="584"/>
                    <a:pt x="2534" y="880"/>
                  </a:cubicBezTo>
                  <a:cubicBezTo>
                    <a:pt x="2470" y="1176"/>
                    <a:pt x="1551" y="2279"/>
                    <a:pt x="1551" y="2279"/>
                  </a:cubicBezTo>
                  <a:cubicBezTo>
                    <a:pt x="1551" y="2279"/>
                    <a:pt x="1032" y="2830"/>
                    <a:pt x="640" y="3414"/>
                  </a:cubicBezTo>
                  <a:cubicBezTo>
                    <a:pt x="421" y="3744"/>
                    <a:pt x="247" y="3958"/>
                    <a:pt x="136" y="4081"/>
                  </a:cubicBezTo>
                  <a:lnTo>
                    <a:pt x="136" y="4081"/>
                  </a:lnTo>
                  <a:cubicBezTo>
                    <a:pt x="464" y="3743"/>
                    <a:pt x="1295" y="2883"/>
                    <a:pt x="1575" y="2558"/>
                  </a:cubicBezTo>
                  <a:cubicBezTo>
                    <a:pt x="1927" y="2159"/>
                    <a:pt x="2095" y="2135"/>
                    <a:pt x="2414" y="1615"/>
                  </a:cubicBezTo>
                  <a:cubicBezTo>
                    <a:pt x="2662" y="1200"/>
                    <a:pt x="2398" y="1208"/>
                    <a:pt x="2862" y="704"/>
                  </a:cubicBezTo>
                  <a:cubicBezTo>
                    <a:pt x="3133" y="409"/>
                    <a:pt x="3525" y="2"/>
                    <a:pt x="3525" y="1"/>
                  </a:cubicBezTo>
                  <a:close/>
                  <a:moveTo>
                    <a:pt x="136" y="4081"/>
                  </a:moveTo>
                  <a:lnTo>
                    <a:pt x="136" y="4081"/>
                  </a:lnTo>
                  <a:cubicBezTo>
                    <a:pt x="52" y="4168"/>
                    <a:pt x="1" y="4221"/>
                    <a:pt x="1" y="4221"/>
                  </a:cubicBezTo>
                  <a:cubicBezTo>
                    <a:pt x="1" y="4221"/>
                    <a:pt x="49" y="4179"/>
                    <a:pt x="136" y="408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31"/>
          <p:cNvGrpSpPr/>
          <p:nvPr/>
        </p:nvGrpSpPr>
        <p:grpSpPr>
          <a:xfrm rot="5893835">
            <a:off x="-476638" y="461478"/>
            <a:ext cx="1229122" cy="1603306"/>
            <a:chOff x="4479775" y="-1462750"/>
            <a:chExt cx="1337065" cy="1375671"/>
          </a:xfrm>
        </p:grpSpPr>
        <p:sp>
          <p:nvSpPr>
            <p:cNvPr id="558" name="Google Shape;558;p31"/>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1"/>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1"/>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1"/>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1"/>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1"/>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1"/>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LANK_3">
    <p:spTree>
      <p:nvGrpSpPr>
        <p:cNvPr id="1" name="Shape 568"/>
        <p:cNvGrpSpPr/>
        <p:nvPr/>
      </p:nvGrpSpPr>
      <p:grpSpPr>
        <a:xfrm>
          <a:off x="0" y="0"/>
          <a:ext cx="0" cy="0"/>
          <a:chOff x="0" y="0"/>
          <a:chExt cx="0" cy="0"/>
        </a:xfrm>
      </p:grpSpPr>
      <p:cxnSp>
        <p:nvCxnSpPr>
          <p:cNvPr id="569" name="Google Shape;569;p32"/>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grpSp>
        <p:nvGrpSpPr>
          <p:cNvPr id="570" name="Google Shape;570;p32"/>
          <p:cNvGrpSpPr/>
          <p:nvPr/>
        </p:nvGrpSpPr>
        <p:grpSpPr>
          <a:xfrm rot="-5062419">
            <a:off x="-1142416" y="-1282538"/>
            <a:ext cx="2698778" cy="2881652"/>
            <a:chOff x="299900" y="3425650"/>
            <a:chExt cx="1455390" cy="1554010"/>
          </a:xfrm>
        </p:grpSpPr>
        <p:sp>
          <p:nvSpPr>
            <p:cNvPr id="571" name="Google Shape;571;p32"/>
            <p:cNvSpPr/>
            <p:nvPr/>
          </p:nvSpPr>
          <p:spPr>
            <a:xfrm>
              <a:off x="299900" y="3425650"/>
              <a:ext cx="1455390" cy="1554010"/>
            </a:xfrm>
            <a:custGeom>
              <a:avLst/>
              <a:gdLst/>
              <a:ahLst/>
              <a:cxnLst/>
              <a:rect l="l" t="t" r="r" b="b"/>
              <a:pathLst>
                <a:path w="21428" h="22880" extrusionOk="0">
                  <a:moveTo>
                    <a:pt x="15098" y="1"/>
                  </a:moveTo>
                  <a:cubicBezTo>
                    <a:pt x="14306" y="1112"/>
                    <a:pt x="8496" y="4557"/>
                    <a:pt x="8016" y="5020"/>
                  </a:cubicBezTo>
                  <a:cubicBezTo>
                    <a:pt x="7001" y="6027"/>
                    <a:pt x="7976" y="4908"/>
                    <a:pt x="6258" y="6627"/>
                  </a:cubicBezTo>
                  <a:cubicBezTo>
                    <a:pt x="5491" y="7402"/>
                    <a:pt x="5523" y="7218"/>
                    <a:pt x="5099" y="7737"/>
                  </a:cubicBezTo>
                  <a:cubicBezTo>
                    <a:pt x="4676" y="8265"/>
                    <a:pt x="3788" y="10886"/>
                    <a:pt x="3788" y="10886"/>
                  </a:cubicBezTo>
                  <a:lnTo>
                    <a:pt x="0" y="14227"/>
                  </a:lnTo>
                  <a:cubicBezTo>
                    <a:pt x="0" y="14227"/>
                    <a:pt x="919" y="18631"/>
                    <a:pt x="1143" y="19470"/>
                  </a:cubicBezTo>
                  <a:cubicBezTo>
                    <a:pt x="1359" y="20309"/>
                    <a:pt x="927" y="19862"/>
                    <a:pt x="1183" y="21508"/>
                  </a:cubicBezTo>
                  <a:cubicBezTo>
                    <a:pt x="1365" y="22719"/>
                    <a:pt x="1721" y="22880"/>
                    <a:pt x="1896" y="22880"/>
                  </a:cubicBezTo>
                  <a:cubicBezTo>
                    <a:pt x="1959" y="22880"/>
                    <a:pt x="1998" y="22859"/>
                    <a:pt x="1998" y="22859"/>
                  </a:cubicBezTo>
                  <a:cubicBezTo>
                    <a:pt x="1998" y="22859"/>
                    <a:pt x="8040" y="17944"/>
                    <a:pt x="8608" y="17033"/>
                  </a:cubicBezTo>
                  <a:cubicBezTo>
                    <a:pt x="9175" y="16113"/>
                    <a:pt x="10758" y="14699"/>
                    <a:pt x="11149" y="14387"/>
                  </a:cubicBezTo>
                  <a:cubicBezTo>
                    <a:pt x="11637" y="13987"/>
                    <a:pt x="12029" y="13572"/>
                    <a:pt x="15425" y="10831"/>
                  </a:cubicBezTo>
                  <a:cubicBezTo>
                    <a:pt x="19198" y="7777"/>
                    <a:pt x="21427" y="6579"/>
                    <a:pt x="21427" y="6579"/>
                  </a:cubicBezTo>
                  <a:lnTo>
                    <a:pt x="20620" y="5620"/>
                  </a:lnTo>
                  <a:cubicBezTo>
                    <a:pt x="20620" y="5620"/>
                    <a:pt x="17607" y="2343"/>
                    <a:pt x="16888" y="1527"/>
                  </a:cubicBezTo>
                  <a:cubicBezTo>
                    <a:pt x="16169" y="712"/>
                    <a:pt x="15098" y="1"/>
                    <a:pt x="15098"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546856" y="4042360"/>
              <a:ext cx="146096" cy="744267"/>
            </a:xfrm>
            <a:custGeom>
              <a:avLst/>
              <a:gdLst/>
              <a:ahLst/>
              <a:cxnLst/>
              <a:rect l="l" t="t" r="r" b="b"/>
              <a:pathLst>
                <a:path w="2151" h="10958" extrusionOk="0">
                  <a:moveTo>
                    <a:pt x="816" y="0"/>
                  </a:moveTo>
                  <a:lnTo>
                    <a:pt x="816" y="0"/>
                  </a:lnTo>
                  <a:cubicBezTo>
                    <a:pt x="464" y="871"/>
                    <a:pt x="152" y="1806"/>
                    <a:pt x="152" y="1806"/>
                  </a:cubicBezTo>
                  <a:lnTo>
                    <a:pt x="1" y="1934"/>
                  </a:lnTo>
                  <a:cubicBezTo>
                    <a:pt x="1839" y="7601"/>
                    <a:pt x="800" y="10958"/>
                    <a:pt x="800" y="10958"/>
                  </a:cubicBezTo>
                  <a:cubicBezTo>
                    <a:pt x="2151" y="8057"/>
                    <a:pt x="816" y="1"/>
                    <a:pt x="816"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747694" y="4118362"/>
              <a:ext cx="158050" cy="351826"/>
            </a:xfrm>
            <a:custGeom>
              <a:avLst/>
              <a:gdLst/>
              <a:ahLst/>
              <a:cxnLst/>
              <a:rect l="l" t="t" r="r" b="b"/>
              <a:pathLst>
                <a:path w="2327" h="5180" extrusionOk="0">
                  <a:moveTo>
                    <a:pt x="1" y="0"/>
                  </a:moveTo>
                  <a:lnTo>
                    <a:pt x="1" y="0"/>
                  </a:lnTo>
                  <a:cubicBezTo>
                    <a:pt x="9" y="288"/>
                    <a:pt x="161" y="560"/>
                    <a:pt x="336" y="783"/>
                  </a:cubicBezTo>
                  <a:cubicBezTo>
                    <a:pt x="496" y="993"/>
                    <a:pt x="681" y="1170"/>
                    <a:pt x="892" y="1332"/>
                  </a:cubicBezTo>
                  <a:lnTo>
                    <a:pt x="892" y="1332"/>
                  </a:lnTo>
                  <a:cubicBezTo>
                    <a:pt x="1104" y="1974"/>
                    <a:pt x="1332" y="2602"/>
                    <a:pt x="1567" y="3237"/>
                  </a:cubicBezTo>
                  <a:lnTo>
                    <a:pt x="1935" y="4196"/>
                  </a:lnTo>
                  <a:cubicBezTo>
                    <a:pt x="2047" y="4516"/>
                    <a:pt x="2183" y="4827"/>
                    <a:pt x="2239" y="5179"/>
                  </a:cubicBezTo>
                  <a:cubicBezTo>
                    <a:pt x="2327" y="4819"/>
                    <a:pt x="2279" y="4452"/>
                    <a:pt x="2231" y="4100"/>
                  </a:cubicBezTo>
                  <a:cubicBezTo>
                    <a:pt x="2175" y="3748"/>
                    <a:pt x="2095" y="3413"/>
                    <a:pt x="1999" y="3069"/>
                  </a:cubicBezTo>
                  <a:cubicBezTo>
                    <a:pt x="1799" y="2398"/>
                    <a:pt x="1559" y="1750"/>
                    <a:pt x="1264" y="1127"/>
                  </a:cubicBezTo>
                  <a:lnTo>
                    <a:pt x="1232" y="1055"/>
                  </a:lnTo>
                  <a:lnTo>
                    <a:pt x="1184" y="1031"/>
                  </a:lnTo>
                  <a:cubicBezTo>
                    <a:pt x="960" y="919"/>
                    <a:pt x="736" y="767"/>
                    <a:pt x="528" y="600"/>
                  </a:cubicBezTo>
                  <a:cubicBezTo>
                    <a:pt x="320" y="432"/>
                    <a:pt x="129" y="248"/>
                    <a:pt x="1"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837823" y="3689518"/>
              <a:ext cx="121101" cy="316507"/>
            </a:xfrm>
            <a:custGeom>
              <a:avLst/>
              <a:gdLst/>
              <a:ahLst/>
              <a:cxnLst/>
              <a:rect l="l" t="t" r="r" b="b"/>
              <a:pathLst>
                <a:path w="1783" h="4660" extrusionOk="0">
                  <a:moveTo>
                    <a:pt x="56" y="1183"/>
                  </a:moveTo>
                  <a:cubicBezTo>
                    <a:pt x="0" y="2030"/>
                    <a:pt x="224" y="3469"/>
                    <a:pt x="136" y="4076"/>
                  </a:cubicBezTo>
                  <a:cubicBezTo>
                    <a:pt x="48" y="4660"/>
                    <a:pt x="1063" y="1790"/>
                    <a:pt x="1783" y="0"/>
                  </a:cubicBezTo>
                  <a:cubicBezTo>
                    <a:pt x="912" y="560"/>
                    <a:pt x="248" y="991"/>
                    <a:pt x="96" y="1135"/>
                  </a:cubicBezTo>
                  <a:cubicBezTo>
                    <a:pt x="80" y="1159"/>
                    <a:pt x="72" y="1167"/>
                    <a:pt x="56" y="1183"/>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610360" y="4096628"/>
              <a:ext cx="75527" cy="530387"/>
            </a:xfrm>
            <a:custGeom>
              <a:avLst/>
              <a:gdLst/>
              <a:ahLst/>
              <a:cxnLst/>
              <a:rect l="l" t="t" r="r" b="b"/>
              <a:pathLst>
                <a:path w="1112" h="7809" extrusionOk="0">
                  <a:moveTo>
                    <a:pt x="1" y="0"/>
                  </a:moveTo>
                  <a:lnTo>
                    <a:pt x="1" y="0"/>
                  </a:lnTo>
                  <a:cubicBezTo>
                    <a:pt x="217" y="1567"/>
                    <a:pt x="640" y="5123"/>
                    <a:pt x="392" y="7809"/>
                  </a:cubicBezTo>
                  <a:lnTo>
                    <a:pt x="1112" y="4604"/>
                  </a:lnTo>
                  <a:lnTo>
                    <a:pt x="1" y="0"/>
                  </a:ln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1279165" y="3425650"/>
              <a:ext cx="421308" cy="420832"/>
            </a:xfrm>
            <a:custGeom>
              <a:avLst/>
              <a:gdLst/>
              <a:ahLst/>
              <a:cxnLst/>
              <a:rect l="l" t="t" r="r" b="b"/>
              <a:pathLst>
                <a:path w="6203" h="6196" extrusionOk="0">
                  <a:moveTo>
                    <a:pt x="680" y="1"/>
                  </a:moveTo>
                  <a:lnTo>
                    <a:pt x="0" y="3502"/>
                  </a:lnTo>
                  <a:cubicBezTo>
                    <a:pt x="0" y="3502"/>
                    <a:pt x="1015" y="5763"/>
                    <a:pt x="1183" y="5763"/>
                  </a:cubicBezTo>
                  <a:cubicBezTo>
                    <a:pt x="1354" y="5771"/>
                    <a:pt x="3785" y="6196"/>
                    <a:pt x="4037" y="6196"/>
                  </a:cubicBezTo>
                  <a:cubicBezTo>
                    <a:pt x="4044" y="6196"/>
                    <a:pt x="4049" y="6196"/>
                    <a:pt x="4052" y="6195"/>
                  </a:cubicBezTo>
                  <a:cubicBezTo>
                    <a:pt x="4196" y="6163"/>
                    <a:pt x="6202" y="5620"/>
                    <a:pt x="6202" y="5620"/>
                  </a:cubicBezTo>
                  <a:cubicBezTo>
                    <a:pt x="6202" y="5620"/>
                    <a:pt x="3189" y="2343"/>
                    <a:pt x="2470" y="1527"/>
                  </a:cubicBezTo>
                  <a:cubicBezTo>
                    <a:pt x="1751" y="712"/>
                    <a:pt x="680" y="1"/>
                    <a:pt x="680"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1001781" y="4049967"/>
              <a:ext cx="286147" cy="247568"/>
            </a:xfrm>
            <a:custGeom>
              <a:avLst/>
              <a:gdLst/>
              <a:ahLst/>
              <a:cxnLst/>
              <a:rect l="l" t="t" r="r" b="b"/>
              <a:pathLst>
                <a:path w="4213" h="3645" extrusionOk="0">
                  <a:moveTo>
                    <a:pt x="4212" y="0"/>
                  </a:moveTo>
                  <a:lnTo>
                    <a:pt x="1679" y="2046"/>
                  </a:lnTo>
                  <a:cubicBezTo>
                    <a:pt x="1679" y="2046"/>
                    <a:pt x="544" y="2630"/>
                    <a:pt x="400" y="3133"/>
                  </a:cubicBezTo>
                  <a:cubicBezTo>
                    <a:pt x="360" y="3261"/>
                    <a:pt x="208" y="3445"/>
                    <a:pt x="0" y="3645"/>
                  </a:cubicBezTo>
                  <a:lnTo>
                    <a:pt x="1950" y="2486"/>
                  </a:lnTo>
                  <a:cubicBezTo>
                    <a:pt x="2702" y="1662"/>
                    <a:pt x="3149" y="1151"/>
                    <a:pt x="3836" y="392"/>
                  </a:cubicBezTo>
                  <a:cubicBezTo>
                    <a:pt x="3948" y="272"/>
                    <a:pt x="4076" y="136"/>
                    <a:pt x="4212" y="8"/>
                  </a:cubicBezTo>
                  <a:lnTo>
                    <a:pt x="4212" y="0"/>
                  </a:ln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962116" y="3642789"/>
              <a:ext cx="239486" cy="286690"/>
            </a:xfrm>
            <a:custGeom>
              <a:avLst/>
              <a:gdLst/>
              <a:ahLst/>
              <a:cxnLst/>
              <a:rect l="l" t="t" r="r" b="b"/>
              <a:pathLst>
                <a:path w="3526" h="4221" extrusionOk="0">
                  <a:moveTo>
                    <a:pt x="3525" y="1"/>
                  </a:moveTo>
                  <a:cubicBezTo>
                    <a:pt x="3086" y="448"/>
                    <a:pt x="2590" y="584"/>
                    <a:pt x="2534" y="880"/>
                  </a:cubicBezTo>
                  <a:cubicBezTo>
                    <a:pt x="2470" y="1176"/>
                    <a:pt x="1551" y="2279"/>
                    <a:pt x="1551" y="2279"/>
                  </a:cubicBezTo>
                  <a:cubicBezTo>
                    <a:pt x="1551" y="2279"/>
                    <a:pt x="1032" y="2830"/>
                    <a:pt x="640" y="3414"/>
                  </a:cubicBezTo>
                  <a:cubicBezTo>
                    <a:pt x="421" y="3744"/>
                    <a:pt x="247" y="3958"/>
                    <a:pt x="136" y="4081"/>
                  </a:cubicBezTo>
                  <a:lnTo>
                    <a:pt x="136" y="4081"/>
                  </a:lnTo>
                  <a:cubicBezTo>
                    <a:pt x="464" y="3743"/>
                    <a:pt x="1295" y="2883"/>
                    <a:pt x="1575" y="2558"/>
                  </a:cubicBezTo>
                  <a:cubicBezTo>
                    <a:pt x="1927" y="2159"/>
                    <a:pt x="2095" y="2135"/>
                    <a:pt x="2414" y="1615"/>
                  </a:cubicBezTo>
                  <a:cubicBezTo>
                    <a:pt x="2662" y="1200"/>
                    <a:pt x="2398" y="1208"/>
                    <a:pt x="2862" y="704"/>
                  </a:cubicBezTo>
                  <a:cubicBezTo>
                    <a:pt x="3133" y="409"/>
                    <a:pt x="3525" y="2"/>
                    <a:pt x="3525" y="1"/>
                  </a:cubicBezTo>
                  <a:close/>
                  <a:moveTo>
                    <a:pt x="136" y="4081"/>
                  </a:moveTo>
                  <a:lnTo>
                    <a:pt x="136" y="4081"/>
                  </a:lnTo>
                  <a:cubicBezTo>
                    <a:pt x="52" y="4168"/>
                    <a:pt x="1" y="4221"/>
                    <a:pt x="1" y="4221"/>
                  </a:cubicBezTo>
                  <a:cubicBezTo>
                    <a:pt x="1" y="4221"/>
                    <a:pt x="49" y="4179"/>
                    <a:pt x="136" y="408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32"/>
          <p:cNvGrpSpPr/>
          <p:nvPr/>
        </p:nvGrpSpPr>
        <p:grpSpPr>
          <a:xfrm rot="9738792" flipH="1">
            <a:off x="6430383" y="4234845"/>
            <a:ext cx="2009586" cy="1425934"/>
            <a:chOff x="5412425" y="1306875"/>
            <a:chExt cx="939725" cy="685175"/>
          </a:xfrm>
        </p:grpSpPr>
        <p:sp>
          <p:nvSpPr>
            <p:cNvPr id="580" name="Google Shape;580;p32"/>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72BDCC">
                <a:alpha val="8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141414">
                <a:alpha val="13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F5F5F5">
                <a:alpha val="3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5" name="Google Shape;65;p5"/>
          <p:cNvSpPr txBox="1">
            <a:spLocks noGrp="1"/>
          </p:cNvSpPr>
          <p:nvPr>
            <p:ph type="subTitle" idx="1"/>
          </p:nvPr>
        </p:nvSpPr>
        <p:spPr>
          <a:xfrm>
            <a:off x="1393221" y="3300985"/>
            <a:ext cx="2534100" cy="119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6" name="Google Shape;66;p5"/>
          <p:cNvSpPr txBox="1">
            <a:spLocks noGrp="1"/>
          </p:cNvSpPr>
          <p:nvPr>
            <p:ph type="subTitle" idx="2"/>
          </p:nvPr>
        </p:nvSpPr>
        <p:spPr>
          <a:xfrm>
            <a:off x="1393221" y="2834640"/>
            <a:ext cx="25341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67" name="Google Shape;67;p5"/>
          <p:cNvSpPr txBox="1">
            <a:spLocks noGrp="1"/>
          </p:cNvSpPr>
          <p:nvPr>
            <p:ph type="subTitle" idx="3"/>
          </p:nvPr>
        </p:nvSpPr>
        <p:spPr>
          <a:xfrm>
            <a:off x="5216679" y="3300984"/>
            <a:ext cx="2534100" cy="119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8" name="Google Shape;68;p5"/>
          <p:cNvSpPr txBox="1">
            <a:spLocks noGrp="1"/>
          </p:cNvSpPr>
          <p:nvPr>
            <p:ph type="subTitle" idx="4"/>
          </p:nvPr>
        </p:nvSpPr>
        <p:spPr>
          <a:xfrm>
            <a:off x="5216679" y="2834640"/>
            <a:ext cx="2534100" cy="46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None/>
              <a:defRPr sz="2000" b="1">
                <a:solidFill>
                  <a:schemeClr val="dk1"/>
                </a:solidFill>
                <a:latin typeface="Manrope"/>
                <a:ea typeface="Manrope"/>
                <a:cs typeface="Manrope"/>
                <a:sym typeface="Manrope"/>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cxnSp>
        <p:nvCxnSpPr>
          <p:cNvPr id="69" name="Google Shape;69;p5"/>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grpSp>
        <p:nvGrpSpPr>
          <p:cNvPr id="70" name="Google Shape;70;p5"/>
          <p:cNvGrpSpPr/>
          <p:nvPr/>
        </p:nvGrpSpPr>
        <p:grpSpPr>
          <a:xfrm rot="-1599471">
            <a:off x="-366510" y="4176409"/>
            <a:ext cx="1932346" cy="1195873"/>
            <a:chOff x="4970000" y="-470775"/>
            <a:chExt cx="760700" cy="470775"/>
          </a:xfrm>
        </p:grpSpPr>
        <p:sp>
          <p:nvSpPr>
            <p:cNvPr id="71" name="Google Shape;71;p5"/>
            <p:cNvSpPr/>
            <p:nvPr/>
          </p:nvSpPr>
          <p:spPr>
            <a:xfrm>
              <a:off x="4970000" y="-470775"/>
              <a:ext cx="760700" cy="470775"/>
            </a:xfrm>
            <a:custGeom>
              <a:avLst/>
              <a:gdLst/>
              <a:ahLst/>
              <a:cxnLst/>
              <a:rect l="l" t="t" r="r" b="b"/>
              <a:pathLst>
                <a:path w="30428" h="18831" extrusionOk="0">
                  <a:moveTo>
                    <a:pt x="5260" y="1"/>
                  </a:moveTo>
                  <a:cubicBezTo>
                    <a:pt x="4372" y="944"/>
                    <a:pt x="4005" y="664"/>
                    <a:pt x="3461" y="1719"/>
                  </a:cubicBezTo>
                  <a:cubicBezTo>
                    <a:pt x="3309" y="1863"/>
                    <a:pt x="3182" y="2015"/>
                    <a:pt x="3062" y="2166"/>
                  </a:cubicBezTo>
                  <a:cubicBezTo>
                    <a:pt x="2958" y="2326"/>
                    <a:pt x="2862" y="2478"/>
                    <a:pt x="2766" y="2630"/>
                  </a:cubicBezTo>
                  <a:cubicBezTo>
                    <a:pt x="2694" y="2750"/>
                    <a:pt x="2622" y="2862"/>
                    <a:pt x="2550" y="2982"/>
                  </a:cubicBezTo>
                  <a:cubicBezTo>
                    <a:pt x="2478" y="3094"/>
                    <a:pt x="2406" y="3213"/>
                    <a:pt x="2334" y="3325"/>
                  </a:cubicBezTo>
                  <a:cubicBezTo>
                    <a:pt x="2167" y="3597"/>
                    <a:pt x="2007" y="3861"/>
                    <a:pt x="1847" y="4125"/>
                  </a:cubicBezTo>
                  <a:cubicBezTo>
                    <a:pt x="1359" y="4884"/>
                    <a:pt x="696" y="5931"/>
                    <a:pt x="264" y="6634"/>
                  </a:cubicBezTo>
                  <a:cubicBezTo>
                    <a:pt x="97" y="6890"/>
                    <a:pt x="1" y="7042"/>
                    <a:pt x="1" y="7042"/>
                  </a:cubicBezTo>
                  <a:cubicBezTo>
                    <a:pt x="1" y="7042"/>
                    <a:pt x="81" y="7082"/>
                    <a:pt x="232" y="7146"/>
                  </a:cubicBezTo>
                  <a:cubicBezTo>
                    <a:pt x="384" y="7218"/>
                    <a:pt x="600" y="7322"/>
                    <a:pt x="896" y="7449"/>
                  </a:cubicBezTo>
                  <a:cubicBezTo>
                    <a:pt x="3981" y="9032"/>
                    <a:pt x="7274" y="10454"/>
                    <a:pt x="10606" y="11885"/>
                  </a:cubicBezTo>
                  <a:cubicBezTo>
                    <a:pt x="10838" y="11981"/>
                    <a:pt x="11078" y="12085"/>
                    <a:pt x="11318" y="12189"/>
                  </a:cubicBezTo>
                  <a:cubicBezTo>
                    <a:pt x="12636" y="12748"/>
                    <a:pt x="14259" y="13492"/>
                    <a:pt x="15602" y="14035"/>
                  </a:cubicBezTo>
                  <a:cubicBezTo>
                    <a:pt x="15841" y="14139"/>
                    <a:pt x="16073" y="14243"/>
                    <a:pt x="16313" y="14347"/>
                  </a:cubicBezTo>
                  <a:cubicBezTo>
                    <a:pt x="18671" y="15394"/>
                    <a:pt x="20996" y="16489"/>
                    <a:pt x="23218" y="17664"/>
                  </a:cubicBezTo>
                  <a:cubicBezTo>
                    <a:pt x="23442" y="17767"/>
                    <a:pt x="23658" y="17863"/>
                    <a:pt x="23858" y="17959"/>
                  </a:cubicBezTo>
                  <a:cubicBezTo>
                    <a:pt x="25048" y="18503"/>
                    <a:pt x="25760" y="18830"/>
                    <a:pt x="25760" y="18830"/>
                  </a:cubicBezTo>
                  <a:cubicBezTo>
                    <a:pt x="25760" y="18830"/>
                    <a:pt x="25856" y="18679"/>
                    <a:pt x="26023" y="18415"/>
                  </a:cubicBezTo>
                  <a:cubicBezTo>
                    <a:pt x="27390" y="16473"/>
                    <a:pt x="28293" y="14043"/>
                    <a:pt x="30155" y="11829"/>
                  </a:cubicBezTo>
                  <a:cubicBezTo>
                    <a:pt x="30331" y="11549"/>
                    <a:pt x="30427" y="11398"/>
                    <a:pt x="30427" y="11398"/>
                  </a:cubicBezTo>
                  <a:cubicBezTo>
                    <a:pt x="30427" y="11398"/>
                    <a:pt x="28629" y="10574"/>
                    <a:pt x="25991" y="9368"/>
                  </a:cubicBezTo>
                  <a:cubicBezTo>
                    <a:pt x="25856" y="9304"/>
                    <a:pt x="25712" y="9240"/>
                    <a:pt x="25568" y="9176"/>
                  </a:cubicBezTo>
                  <a:cubicBezTo>
                    <a:pt x="22331" y="7897"/>
                    <a:pt x="19294" y="6530"/>
                    <a:pt x="16297" y="5116"/>
                  </a:cubicBezTo>
                  <a:cubicBezTo>
                    <a:pt x="16081" y="5020"/>
                    <a:pt x="15865" y="4916"/>
                    <a:pt x="15657" y="4820"/>
                  </a:cubicBezTo>
                  <a:cubicBezTo>
                    <a:pt x="11006" y="3429"/>
                    <a:pt x="10574" y="1863"/>
                    <a:pt x="6922" y="640"/>
                  </a:cubicBezTo>
                  <a:cubicBezTo>
                    <a:pt x="6666" y="528"/>
                    <a:pt x="5260" y="1"/>
                    <a:pt x="5260"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4983200" y="-385050"/>
              <a:ext cx="548275" cy="264775"/>
            </a:xfrm>
            <a:custGeom>
              <a:avLst/>
              <a:gdLst/>
              <a:ahLst/>
              <a:cxnLst/>
              <a:rect l="l" t="t" r="r" b="b"/>
              <a:pathLst>
                <a:path w="21931" h="10591" extrusionOk="0">
                  <a:moveTo>
                    <a:pt x="21515" y="10087"/>
                  </a:moveTo>
                  <a:cubicBezTo>
                    <a:pt x="21108" y="9591"/>
                    <a:pt x="19469" y="7481"/>
                    <a:pt x="12668" y="5691"/>
                  </a:cubicBezTo>
                  <a:cubicBezTo>
                    <a:pt x="7968" y="4452"/>
                    <a:pt x="3844" y="1631"/>
                    <a:pt x="1742" y="0"/>
                  </a:cubicBezTo>
                  <a:cubicBezTo>
                    <a:pt x="1599" y="232"/>
                    <a:pt x="1455" y="464"/>
                    <a:pt x="1319" y="696"/>
                  </a:cubicBezTo>
                  <a:cubicBezTo>
                    <a:pt x="919" y="1311"/>
                    <a:pt x="416" y="2118"/>
                    <a:pt x="0" y="2782"/>
                  </a:cubicBezTo>
                  <a:cubicBezTo>
                    <a:pt x="536" y="3053"/>
                    <a:pt x="1167" y="3373"/>
                    <a:pt x="2302" y="3837"/>
                  </a:cubicBezTo>
                  <a:cubicBezTo>
                    <a:pt x="4460" y="4716"/>
                    <a:pt x="16872" y="8488"/>
                    <a:pt x="17943" y="9199"/>
                  </a:cubicBezTo>
                  <a:cubicBezTo>
                    <a:pt x="19006" y="9911"/>
                    <a:pt x="21931" y="10590"/>
                    <a:pt x="21515" y="10087"/>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5030150" y="-402050"/>
              <a:ext cx="322700" cy="133900"/>
            </a:xfrm>
            <a:custGeom>
              <a:avLst/>
              <a:gdLst/>
              <a:ahLst/>
              <a:cxnLst/>
              <a:rect l="l" t="t" r="r" b="b"/>
              <a:pathLst>
                <a:path w="12908" h="5356" extrusionOk="0">
                  <a:moveTo>
                    <a:pt x="3869" y="1216"/>
                  </a:moveTo>
                  <a:cubicBezTo>
                    <a:pt x="2854" y="1416"/>
                    <a:pt x="1918" y="904"/>
                    <a:pt x="768" y="257"/>
                  </a:cubicBezTo>
                  <a:cubicBezTo>
                    <a:pt x="616" y="169"/>
                    <a:pt x="456" y="81"/>
                    <a:pt x="288" y="1"/>
                  </a:cubicBezTo>
                  <a:cubicBezTo>
                    <a:pt x="240" y="73"/>
                    <a:pt x="192" y="153"/>
                    <a:pt x="144" y="233"/>
                  </a:cubicBezTo>
                  <a:cubicBezTo>
                    <a:pt x="96" y="313"/>
                    <a:pt x="48" y="393"/>
                    <a:pt x="0" y="464"/>
                  </a:cubicBezTo>
                  <a:cubicBezTo>
                    <a:pt x="624" y="936"/>
                    <a:pt x="1327" y="1448"/>
                    <a:pt x="2366" y="1408"/>
                  </a:cubicBezTo>
                  <a:cubicBezTo>
                    <a:pt x="4156" y="1352"/>
                    <a:pt x="5083" y="1999"/>
                    <a:pt x="6202" y="2343"/>
                  </a:cubicBezTo>
                  <a:cubicBezTo>
                    <a:pt x="7321" y="2686"/>
                    <a:pt x="9223" y="3669"/>
                    <a:pt x="11070" y="4509"/>
                  </a:cubicBezTo>
                  <a:cubicBezTo>
                    <a:pt x="12908" y="5356"/>
                    <a:pt x="4884" y="1016"/>
                    <a:pt x="3869" y="1216"/>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5440550" y="-267975"/>
              <a:ext cx="268950" cy="125900"/>
            </a:xfrm>
            <a:custGeom>
              <a:avLst/>
              <a:gdLst/>
              <a:ahLst/>
              <a:cxnLst/>
              <a:rect l="l" t="t" r="r" b="b"/>
              <a:pathLst>
                <a:path w="10758" h="5036" extrusionOk="0">
                  <a:moveTo>
                    <a:pt x="5491" y="1951"/>
                  </a:moveTo>
                  <a:cubicBezTo>
                    <a:pt x="3069" y="1256"/>
                    <a:pt x="0" y="1"/>
                    <a:pt x="0" y="1"/>
                  </a:cubicBezTo>
                  <a:lnTo>
                    <a:pt x="7050" y="3613"/>
                  </a:lnTo>
                  <a:lnTo>
                    <a:pt x="10167" y="5036"/>
                  </a:lnTo>
                  <a:cubicBezTo>
                    <a:pt x="10358" y="4820"/>
                    <a:pt x="10558" y="4604"/>
                    <a:pt x="10758" y="4381"/>
                  </a:cubicBezTo>
                  <a:cubicBezTo>
                    <a:pt x="8488" y="3134"/>
                    <a:pt x="7689" y="2582"/>
                    <a:pt x="5491" y="195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cxnSp>
        <p:nvCxnSpPr>
          <p:cNvPr id="78" name="Google Shape;78;p6"/>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grpSp>
        <p:nvGrpSpPr>
          <p:cNvPr id="79" name="Google Shape;79;p6"/>
          <p:cNvGrpSpPr/>
          <p:nvPr/>
        </p:nvGrpSpPr>
        <p:grpSpPr>
          <a:xfrm rot="3198025">
            <a:off x="8118927" y="4145838"/>
            <a:ext cx="989566" cy="1395266"/>
            <a:chOff x="4479775" y="-1462750"/>
            <a:chExt cx="1337065" cy="1375671"/>
          </a:xfrm>
        </p:grpSpPr>
        <p:sp>
          <p:nvSpPr>
            <p:cNvPr id="80" name="Google Shape;80;p6"/>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6"/>
          <p:cNvGrpSpPr/>
          <p:nvPr/>
        </p:nvGrpSpPr>
        <p:grpSpPr>
          <a:xfrm rot="7038674" flipH="1">
            <a:off x="-447110" y="-483955"/>
            <a:ext cx="1865220" cy="1323444"/>
            <a:chOff x="5412425" y="1306875"/>
            <a:chExt cx="939725" cy="685175"/>
          </a:xfrm>
        </p:grpSpPr>
        <p:sp>
          <p:nvSpPr>
            <p:cNvPr id="90" name="Google Shape;90;p6"/>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2"/>
        <p:cNvGrpSpPr/>
        <p:nvPr/>
      </p:nvGrpSpPr>
      <p:grpSpPr>
        <a:xfrm>
          <a:off x="0" y="0"/>
          <a:ext cx="0" cy="0"/>
          <a:chOff x="0" y="0"/>
          <a:chExt cx="0" cy="0"/>
        </a:xfrm>
      </p:grpSpPr>
      <p:sp>
        <p:nvSpPr>
          <p:cNvPr id="103" name="Google Shape;103;p7"/>
          <p:cNvSpPr txBox="1">
            <a:spLocks noGrp="1"/>
          </p:cNvSpPr>
          <p:nvPr>
            <p:ph type="title"/>
          </p:nvPr>
        </p:nvSpPr>
        <p:spPr>
          <a:xfrm>
            <a:off x="4572000" y="1081650"/>
            <a:ext cx="3856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4" name="Google Shape;104;p7"/>
          <p:cNvSpPr txBox="1">
            <a:spLocks noGrp="1"/>
          </p:cNvSpPr>
          <p:nvPr>
            <p:ph type="subTitle" idx="1"/>
          </p:nvPr>
        </p:nvSpPr>
        <p:spPr>
          <a:xfrm>
            <a:off x="4572000" y="1730550"/>
            <a:ext cx="3856200" cy="233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Char char="●"/>
              <a:defRPr/>
            </a:lvl1pPr>
            <a:lvl2pPr lvl="1" algn="ctr" rtl="0">
              <a:lnSpc>
                <a:spcPct val="100000"/>
              </a:lnSpc>
              <a:spcBef>
                <a:spcPts val="0"/>
              </a:spcBef>
              <a:spcAft>
                <a:spcPts val="0"/>
              </a:spcAft>
              <a:buSzPts val="1600"/>
              <a:buChar char="○"/>
              <a:defRPr sz="1600"/>
            </a:lvl2pPr>
            <a:lvl3pPr lvl="2" algn="ctr" rtl="0">
              <a:lnSpc>
                <a:spcPct val="100000"/>
              </a:lnSpc>
              <a:spcBef>
                <a:spcPts val="0"/>
              </a:spcBef>
              <a:spcAft>
                <a:spcPts val="0"/>
              </a:spcAft>
              <a:buSzPts val="1600"/>
              <a:buChar char="■"/>
              <a:defRPr sz="1600"/>
            </a:lvl3pPr>
            <a:lvl4pPr lvl="3" algn="ctr" rtl="0">
              <a:lnSpc>
                <a:spcPct val="100000"/>
              </a:lnSpc>
              <a:spcBef>
                <a:spcPts val="0"/>
              </a:spcBef>
              <a:spcAft>
                <a:spcPts val="0"/>
              </a:spcAft>
              <a:buSzPts val="1600"/>
              <a:buChar char="●"/>
              <a:defRPr sz="1600"/>
            </a:lvl4pPr>
            <a:lvl5pPr lvl="4" algn="ctr" rtl="0">
              <a:lnSpc>
                <a:spcPct val="100000"/>
              </a:lnSpc>
              <a:spcBef>
                <a:spcPts val="0"/>
              </a:spcBef>
              <a:spcAft>
                <a:spcPts val="0"/>
              </a:spcAft>
              <a:buSzPts val="1600"/>
              <a:buChar char="○"/>
              <a:defRPr sz="1600"/>
            </a:lvl5pPr>
            <a:lvl6pPr lvl="5" algn="ctr" rtl="0">
              <a:lnSpc>
                <a:spcPct val="100000"/>
              </a:lnSpc>
              <a:spcBef>
                <a:spcPts val="0"/>
              </a:spcBef>
              <a:spcAft>
                <a:spcPts val="0"/>
              </a:spcAft>
              <a:buSzPts val="1600"/>
              <a:buChar char="■"/>
              <a:defRPr sz="1600"/>
            </a:lvl6pPr>
            <a:lvl7pPr lvl="6" algn="ctr" rtl="0">
              <a:lnSpc>
                <a:spcPct val="100000"/>
              </a:lnSpc>
              <a:spcBef>
                <a:spcPts val="0"/>
              </a:spcBef>
              <a:spcAft>
                <a:spcPts val="0"/>
              </a:spcAft>
              <a:buSzPts val="1600"/>
              <a:buChar char="●"/>
              <a:defRPr sz="1600"/>
            </a:lvl7pPr>
            <a:lvl8pPr lvl="7" algn="ctr" rtl="0">
              <a:lnSpc>
                <a:spcPct val="100000"/>
              </a:lnSpc>
              <a:spcBef>
                <a:spcPts val="0"/>
              </a:spcBef>
              <a:spcAft>
                <a:spcPts val="0"/>
              </a:spcAft>
              <a:buSzPts val="1600"/>
              <a:buChar char="○"/>
              <a:defRPr sz="1600"/>
            </a:lvl8pPr>
            <a:lvl9pPr lvl="8" algn="ctr" rtl="0">
              <a:lnSpc>
                <a:spcPct val="100000"/>
              </a:lnSpc>
              <a:spcBef>
                <a:spcPts val="0"/>
              </a:spcBef>
              <a:spcAft>
                <a:spcPts val="0"/>
              </a:spcAft>
              <a:buSzPts val="1600"/>
              <a:buChar char="■"/>
              <a:defRPr sz="1600"/>
            </a:lvl9pPr>
          </a:lstStyle>
          <a:p>
            <a:endParaRPr/>
          </a:p>
        </p:txBody>
      </p:sp>
      <p:cxnSp>
        <p:nvCxnSpPr>
          <p:cNvPr id="105" name="Google Shape;105;p7"/>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sp>
        <p:nvSpPr>
          <p:cNvPr id="106" name="Google Shape;106;p7"/>
          <p:cNvSpPr>
            <a:spLocks noGrp="1"/>
          </p:cNvSpPr>
          <p:nvPr>
            <p:ph type="pic" idx="2"/>
          </p:nvPr>
        </p:nvSpPr>
        <p:spPr>
          <a:xfrm>
            <a:off x="917025" y="850625"/>
            <a:ext cx="3157500" cy="3442200"/>
          </a:xfrm>
          <a:prstGeom prst="rect">
            <a:avLst/>
          </a:prstGeom>
          <a:noFill/>
          <a:ln>
            <a:noFill/>
          </a:ln>
        </p:spPr>
      </p:sp>
      <p:cxnSp>
        <p:nvCxnSpPr>
          <p:cNvPr id="107" name="Google Shape;107;p7"/>
          <p:cNvCxnSpPr/>
          <p:nvPr/>
        </p:nvCxnSpPr>
        <p:spPr>
          <a:xfrm>
            <a:off x="783150" y="4593525"/>
            <a:ext cx="7634400" cy="0"/>
          </a:xfrm>
          <a:prstGeom prst="straightConnector1">
            <a:avLst/>
          </a:prstGeom>
          <a:noFill/>
          <a:ln w="9525" cap="flat" cmpd="sng">
            <a:solidFill>
              <a:schemeClr val="dk1"/>
            </a:solidFill>
            <a:prstDash val="solid"/>
            <a:round/>
            <a:headEnd type="none" w="med" len="med"/>
            <a:tailEnd type="none" w="med" len="med"/>
          </a:ln>
        </p:spPr>
      </p:cxnSp>
      <p:sp>
        <p:nvSpPr>
          <p:cNvPr id="108" name="Google Shape;108;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cxnSp>
        <p:nvCxnSpPr>
          <p:cNvPr id="110" name="Google Shape;110;p8"/>
          <p:cNvCxnSpPr/>
          <p:nvPr/>
        </p:nvCxnSpPr>
        <p:spPr>
          <a:xfrm>
            <a:off x="783150" y="4593525"/>
            <a:ext cx="7634400" cy="0"/>
          </a:xfrm>
          <a:prstGeom prst="straightConnector1">
            <a:avLst/>
          </a:prstGeom>
          <a:noFill/>
          <a:ln w="9525" cap="flat" cmpd="sng">
            <a:solidFill>
              <a:schemeClr val="dk1"/>
            </a:solidFill>
            <a:prstDash val="solid"/>
            <a:round/>
            <a:headEnd type="none" w="med" len="med"/>
            <a:tailEnd type="none" w="med" len="med"/>
          </a:ln>
        </p:spPr>
      </p:cxnSp>
      <p:sp>
        <p:nvSpPr>
          <p:cNvPr id="111" name="Google Shape;111;p8"/>
          <p:cNvSpPr txBox="1">
            <a:spLocks noGrp="1"/>
          </p:cNvSpPr>
          <p:nvPr>
            <p:ph type="title"/>
          </p:nvPr>
        </p:nvSpPr>
        <p:spPr>
          <a:xfrm>
            <a:off x="1388100" y="1075650"/>
            <a:ext cx="6367800" cy="299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cxnSp>
        <p:nvCxnSpPr>
          <p:cNvPr id="112" name="Google Shape;112;p8"/>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grpSp>
        <p:nvGrpSpPr>
          <p:cNvPr id="113" name="Google Shape;113;p8"/>
          <p:cNvGrpSpPr/>
          <p:nvPr/>
        </p:nvGrpSpPr>
        <p:grpSpPr>
          <a:xfrm rot="6967734" flipH="1">
            <a:off x="7340358" y="3869902"/>
            <a:ext cx="2208309" cy="1566828"/>
            <a:chOff x="5412425" y="1306875"/>
            <a:chExt cx="939725" cy="685175"/>
          </a:xfrm>
        </p:grpSpPr>
        <p:sp>
          <p:nvSpPr>
            <p:cNvPr id="114" name="Google Shape;114;p8"/>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8"/>
          <p:cNvGrpSpPr/>
          <p:nvPr/>
        </p:nvGrpSpPr>
        <p:grpSpPr>
          <a:xfrm rot="4500099">
            <a:off x="-113694" y="3692604"/>
            <a:ext cx="1658989" cy="2076626"/>
            <a:chOff x="4479775" y="-1462750"/>
            <a:chExt cx="1337065" cy="1375671"/>
          </a:xfrm>
        </p:grpSpPr>
        <p:sp>
          <p:nvSpPr>
            <p:cNvPr id="126" name="Google Shape;126;p8"/>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6"/>
        <p:cNvGrpSpPr/>
        <p:nvPr/>
      </p:nvGrpSpPr>
      <p:grpSpPr>
        <a:xfrm>
          <a:off x="0" y="0"/>
          <a:ext cx="0" cy="0"/>
          <a:chOff x="0" y="0"/>
          <a:chExt cx="0" cy="0"/>
        </a:xfrm>
      </p:grpSpPr>
      <p:sp>
        <p:nvSpPr>
          <p:cNvPr id="137" name="Google Shape;137;p9"/>
          <p:cNvSpPr txBox="1">
            <a:spLocks noGrp="1"/>
          </p:cNvSpPr>
          <p:nvPr>
            <p:ph type="subTitle" idx="1"/>
          </p:nvPr>
        </p:nvSpPr>
        <p:spPr>
          <a:xfrm>
            <a:off x="2449950" y="2611935"/>
            <a:ext cx="4244100" cy="1386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8" name="Google Shape;138;p9"/>
          <p:cNvSpPr txBox="1">
            <a:spLocks noGrp="1"/>
          </p:cNvSpPr>
          <p:nvPr>
            <p:ph type="title"/>
          </p:nvPr>
        </p:nvSpPr>
        <p:spPr>
          <a:xfrm>
            <a:off x="2449950" y="1963035"/>
            <a:ext cx="4244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cxnSp>
        <p:nvCxnSpPr>
          <p:cNvPr id="139" name="Google Shape;139;p9"/>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grpSp>
        <p:nvGrpSpPr>
          <p:cNvPr id="140" name="Google Shape;140;p9"/>
          <p:cNvGrpSpPr/>
          <p:nvPr/>
        </p:nvGrpSpPr>
        <p:grpSpPr>
          <a:xfrm rot="3198297">
            <a:off x="-50111" y="-402043"/>
            <a:ext cx="1445909" cy="1886008"/>
            <a:chOff x="4479775" y="-1462750"/>
            <a:chExt cx="1337065" cy="1375671"/>
          </a:xfrm>
        </p:grpSpPr>
        <p:sp>
          <p:nvSpPr>
            <p:cNvPr id="141" name="Google Shape;141;p9"/>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961C1D"/>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961C1D"/>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961C1D"/>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961C1D"/>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961C1D"/>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961C1D"/>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961C1D"/>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961C1D"/>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961C1D"/>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9"/>
          <p:cNvGrpSpPr/>
          <p:nvPr/>
        </p:nvGrpSpPr>
        <p:grpSpPr>
          <a:xfrm>
            <a:off x="-407028" y="3589512"/>
            <a:ext cx="2380727" cy="2542049"/>
            <a:chOff x="299900" y="3425650"/>
            <a:chExt cx="1455390" cy="1554010"/>
          </a:xfrm>
        </p:grpSpPr>
        <p:sp>
          <p:nvSpPr>
            <p:cNvPr id="151" name="Google Shape;151;p9"/>
            <p:cNvSpPr/>
            <p:nvPr/>
          </p:nvSpPr>
          <p:spPr>
            <a:xfrm>
              <a:off x="299900" y="3425650"/>
              <a:ext cx="1455390" cy="1554010"/>
            </a:xfrm>
            <a:custGeom>
              <a:avLst/>
              <a:gdLst/>
              <a:ahLst/>
              <a:cxnLst/>
              <a:rect l="l" t="t" r="r" b="b"/>
              <a:pathLst>
                <a:path w="21428" h="22880" extrusionOk="0">
                  <a:moveTo>
                    <a:pt x="15098" y="1"/>
                  </a:moveTo>
                  <a:cubicBezTo>
                    <a:pt x="14306" y="1112"/>
                    <a:pt x="8496" y="4557"/>
                    <a:pt x="8016" y="5020"/>
                  </a:cubicBezTo>
                  <a:cubicBezTo>
                    <a:pt x="7001" y="6027"/>
                    <a:pt x="7976" y="4908"/>
                    <a:pt x="6258" y="6627"/>
                  </a:cubicBezTo>
                  <a:cubicBezTo>
                    <a:pt x="5491" y="7402"/>
                    <a:pt x="5523" y="7218"/>
                    <a:pt x="5099" y="7737"/>
                  </a:cubicBezTo>
                  <a:cubicBezTo>
                    <a:pt x="4676" y="8265"/>
                    <a:pt x="3788" y="10886"/>
                    <a:pt x="3788" y="10886"/>
                  </a:cubicBezTo>
                  <a:lnTo>
                    <a:pt x="0" y="14227"/>
                  </a:lnTo>
                  <a:cubicBezTo>
                    <a:pt x="0" y="14227"/>
                    <a:pt x="919" y="18631"/>
                    <a:pt x="1143" y="19470"/>
                  </a:cubicBezTo>
                  <a:cubicBezTo>
                    <a:pt x="1359" y="20309"/>
                    <a:pt x="927" y="19862"/>
                    <a:pt x="1183" y="21508"/>
                  </a:cubicBezTo>
                  <a:cubicBezTo>
                    <a:pt x="1365" y="22719"/>
                    <a:pt x="1721" y="22880"/>
                    <a:pt x="1896" y="22880"/>
                  </a:cubicBezTo>
                  <a:cubicBezTo>
                    <a:pt x="1959" y="22880"/>
                    <a:pt x="1998" y="22859"/>
                    <a:pt x="1998" y="22859"/>
                  </a:cubicBezTo>
                  <a:cubicBezTo>
                    <a:pt x="1998" y="22859"/>
                    <a:pt x="8040" y="17944"/>
                    <a:pt x="8608" y="17033"/>
                  </a:cubicBezTo>
                  <a:cubicBezTo>
                    <a:pt x="9175" y="16113"/>
                    <a:pt x="10758" y="14699"/>
                    <a:pt x="11149" y="14387"/>
                  </a:cubicBezTo>
                  <a:cubicBezTo>
                    <a:pt x="11637" y="13987"/>
                    <a:pt x="12029" y="13572"/>
                    <a:pt x="15425" y="10831"/>
                  </a:cubicBezTo>
                  <a:cubicBezTo>
                    <a:pt x="19198" y="7777"/>
                    <a:pt x="21427" y="6579"/>
                    <a:pt x="21427" y="6579"/>
                  </a:cubicBezTo>
                  <a:lnTo>
                    <a:pt x="20620" y="5620"/>
                  </a:lnTo>
                  <a:cubicBezTo>
                    <a:pt x="20620" y="5620"/>
                    <a:pt x="17607" y="2343"/>
                    <a:pt x="16888" y="1527"/>
                  </a:cubicBezTo>
                  <a:cubicBezTo>
                    <a:pt x="16169" y="712"/>
                    <a:pt x="15098" y="1"/>
                    <a:pt x="15098" y="1"/>
                  </a:cubicBezTo>
                  <a:close/>
                </a:path>
              </a:pathLst>
            </a:custGeom>
            <a:solidFill>
              <a:srgbClr val="961C1D"/>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546856" y="4042360"/>
              <a:ext cx="146096" cy="744267"/>
            </a:xfrm>
            <a:custGeom>
              <a:avLst/>
              <a:gdLst/>
              <a:ahLst/>
              <a:cxnLst/>
              <a:rect l="l" t="t" r="r" b="b"/>
              <a:pathLst>
                <a:path w="2151" h="10958" extrusionOk="0">
                  <a:moveTo>
                    <a:pt x="816" y="0"/>
                  </a:moveTo>
                  <a:lnTo>
                    <a:pt x="816" y="0"/>
                  </a:lnTo>
                  <a:cubicBezTo>
                    <a:pt x="464" y="871"/>
                    <a:pt x="152" y="1806"/>
                    <a:pt x="152" y="1806"/>
                  </a:cubicBezTo>
                  <a:lnTo>
                    <a:pt x="1" y="1934"/>
                  </a:lnTo>
                  <a:cubicBezTo>
                    <a:pt x="1839" y="7601"/>
                    <a:pt x="800" y="10958"/>
                    <a:pt x="800" y="10958"/>
                  </a:cubicBezTo>
                  <a:cubicBezTo>
                    <a:pt x="2151" y="8057"/>
                    <a:pt x="816" y="1"/>
                    <a:pt x="816" y="0"/>
                  </a:cubicBezTo>
                  <a:close/>
                </a:path>
              </a:pathLst>
            </a:custGeom>
            <a:solidFill>
              <a:srgbClr val="141414">
                <a:alpha val="13890"/>
              </a:srgbClr>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747694" y="4118362"/>
              <a:ext cx="158050" cy="351826"/>
            </a:xfrm>
            <a:custGeom>
              <a:avLst/>
              <a:gdLst/>
              <a:ahLst/>
              <a:cxnLst/>
              <a:rect l="l" t="t" r="r" b="b"/>
              <a:pathLst>
                <a:path w="2327" h="5180" extrusionOk="0">
                  <a:moveTo>
                    <a:pt x="1" y="0"/>
                  </a:moveTo>
                  <a:lnTo>
                    <a:pt x="1" y="0"/>
                  </a:lnTo>
                  <a:cubicBezTo>
                    <a:pt x="9" y="288"/>
                    <a:pt x="161" y="560"/>
                    <a:pt x="336" y="783"/>
                  </a:cubicBezTo>
                  <a:cubicBezTo>
                    <a:pt x="496" y="993"/>
                    <a:pt x="681" y="1170"/>
                    <a:pt x="892" y="1332"/>
                  </a:cubicBezTo>
                  <a:lnTo>
                    <a:pt x="892" y="1332"/>
                  </a:lnTo>
                  <a:cubicBezTo>
                    <a:pt x="1104" y="1974"/>
                    <a:pt x="1332" y="2602"/>
                    <a:pt x="1567" y="3237"/>
                  </a:cubicBezTo>
                  <a:lnTo>
                    <a:pt x="1935" y="4196"/>
                  </a:lnTo>
                  <a:cubicBezTo>
                    <a:pt x="2047" y="4516"/>
                    <a:pt x="2183" y="4827"/>
                    <a:pt x="2239" y="5179"/>
                  </a:cubicBezTo>
                  <a:cubicBezTo>
                    <a:pt x="2327" y="4819"/>
                    <a:pt x="2279" y="4452"/>
                    <a:pt x="2231" y="4100"/>
                  </a:cubicBezTo>
                  <a:cubicBezTo>
                    <a:pt x="2175" y="3748"/>
                    <a:pt x="2095" y="3413"/>
                    <a:pt x="1999" y="3069"/>
                  </a:cubicBezTo>
                  <a:cubicBezTo>
                    <a:pt x="1799" y="2398"/>
                    <a:pt x="1559" y="1750"/>
                    <a:pt x="1264" y="1127"/>
                  </a:cubicBezTo>
                  <a:lnTo>
                    <a:pt x="1232" y="1055"/>
                  </a:lnTo>
                  <a:lnTo>
                    <a:pt x="1184" y="1031"/>
                  </a:lnTo>
                  <a:cubicBezTo>
                    <a:pt x="960" y="919"/>
                    <a:pt x="736" y="767"/>
                    <a:pt x="528" y="600"/>
                  </a:cubicBezTo>
                  <a:cubicBezTo>
                    <a:pt x="320" y="432"/>
                    <a:pt x="129" y="248"/>
                    <a:pt x="1" y="0"/>
                  </a:cubicBezTo>
                  <a:close/>
                </a:path>
              </a:pathLst>
            </a:custGeom>
            <a:solidFill>
              <a:srgbClr val="141414">
                <a:alpha val="13890"/>
              </a:srgbClr>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837823" y="3689518"/>
              <a:ext cx="121101" cy="316507"/>
            </a:xfrm>
            <a:custGeom>
              <a:avLst/>
              <a:gdLst/>
              <a:ahLst/>
              <a:cxnLst/>
              <a:rect l="l" t="t" r="r" b="b"/>
              <a:pathLst>
                <a:path w="1783" h="4660" extrusionOk="0">
                  <a:moveTo>
                    <a:pt x="56" y="1183"/>
                  </a:moveTo>
                  <a:cubicBezTo>
                    <a:pt x="0" y="2030"/>
                    <a:pt x="224" y="3469"/>
                    <a:pt x="136" y="4076"/>
                  </a:cubicBezTo>
                  <a:cubicBezTo>
                    <a:pt x="48" y="4660"/>
                    <a:pt x="1063" y="1790"/>
                    <a:pt x="1783" y="0"/>
                  </a:cubicBezTo>
                  <a:cubicBezTo>
                    <a:pt x="912" y="560"/>
                    <a:pt x="248" y="991"/>
                    <a:pt x="96" y="1135"/>
                  </a:cubicBezTo>
                  <a:cubicBezTo>
                    <a:pt x="80" y="1159"/>
                    <a:pt x="72" y="1167"/>
                    <a:pt x="56" y="1183"/>
                  </a:cubicBezTo>
                  <a:close/>
                </a:path>
              </a:pathLst>
            </a:custGeom>
            <a:solidFill>
              <a:srgbClr val="141414">
                <a:alpha val="13890"/>
              </a:srgbClr>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610360" y="4096628"/>
              <a:ext cx="75527" cy="530387"/>
            </a:xfrm>
            <a:custGeom>
              <a:avLst/>
              <a:gdLst/>
              <a:ahLst/>
              <a:cxnLst/>
              <a:rect l="l" t="t" r="r" b="b"/>
              <a:pathLst>
                <a:path w="1112" h="7809" extrusionOk="0">
                  <a:moveTo>
                    <a:pt x="1" y="0"/>
                  </a:moveTo>
                  <a:lnTo>
                    <a:pt x="1" y="0"/>
                  </a:lnTo>
                  <a:cubicBezTo>
                    <a:pt x="217" y="1567"/>
                    <a:pt x="640" y="5123"/>
                    <a:pt x="392" y="7809"/>
                  </a:cubicBezTo>
                  <a:lnTo>
                    <a:pt x="1112" y="4604"/>
                  </a:lnTo>
                  <a:lnTo>
                    <a:pt x="1" y="0"/>
                  </a:lnTo>
                  <a:close/>
                </a:path>
              </a:pathLst>
            </a:custGeom>
            <a:solidFill>
              <a:srgbClr val="F5F5F5">
                <a:alpha val="30090"/>
              </a:srgbClr>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1279165" y="3425650"/>
              <a:ext cx="421308" cy="420832"/>
            </a:xfrm>
            <a:custGeom>
              <a:avLst/>
              <a:gdLst/>
              <a:ahLst/>
              <a:cxnLst/>
              <a:rect l="l" t="t" r="r" b="b"/>
              <a:pathLst>
                <a:path w="6203" h="6196" extrusionOk="0">
                  <a:moveTo>
                    <a:pt x="680" y="1"/>
                  </a:moveTo>
                  <a:lnTo>
                    <a:pt x="0" y="3502"/>
                  </a:lnTo>
                  <a:cubicBezTo>
                    <a:pt x="0" y="3502"/>
                    <a:pt x="1015" y="5763"/>
                    <a:pt x="1183" y="5763"/>
                  </a:cubicBezTo>
                  <a:cubicBezTo>
                    <a:pt x="1354" y="5771"/>
                    <a:pt x="3785" y="6196"/>
                    <a:pt x="4037" y="6196"/>
                  </a:cubicBezTo>
                  <a:cubicBezTo>
                    <a:pt x="4044" y="6196"/>
                    <a:pt x="4049" y="6196"/>
                    <a:pt x="4052" y="6195"/>
                  </a:cubicBezTo>
                  <a:cubicBezTo>
                    <a:pt x="4196" y="6163"/>
                    <a:pt x="6202" y="5620"/>
                    <a:pt x="6202" y="5620"/>
                  </a:cubicBezTo>
                  <a:cubicBezTo>
                    <a:pt x="6202" y="5620"/>
                    <a:pt x="3189" y="2343"/>
                    <a:pt x="2470" y="1527"/>
                  </a:cubicBezTo>
                  <a:cubicBezTo>
                    <a:pt x="1751" y="712"/>
                    <a:pt x="680" y="1"/>
                    <a:pt x="680" y="1"/>
                  </a:cubicBezTo>
                  <a:close/>
                </a:path>
              </a:pathLst>
            </a:custGeom>
            <a:solidFill>
              <a:srgbClr val="F5F5F5">
                <a:alpha val="30090"/>
              </a:srgbClr>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1001781" y="4049967"/>
              <a:ext cx="286147" cy="247568"/>
            </a:xfrm>
            <a:custGeom>
              <a:avLst/>
              <a:gdLst/>
              <a:ahLst/>
              <a:cxnLst/>
              <a:rect l="l" t="t" r="r" b="b"/>
              <a:pathLst>
                <a:path w="4213" h="3645" extrusionOk="0">
                  <a:moveTo>
                    <a:pt x="4212" y="0"/>
                  </a:moveTo>
                  <a:lnTo>
                    <a:pt x="1679" y="2046"/>
                  </a:lnTo>
                  <a:cubicBezTo>
                    <a:pt x="1679" y="2046"/>
                    <a:pt x="544" y="2630"/>
                    <a:pt x="400" y="3133"/>
                  </a:cubicBezTo>
                  <a:cubicBezTo>
                    <a:pt x="360" y="3261"/>
                    <a:pt x="208" y="3445"/>
                    <a:pt x="0" y="3645"/>
                  </a:cubicBezTo>
                  <a:lnTo>
                    <a:pt x="1950" y="2486"/>
                  </a:lnTo>
                  <a:cubicBezTo>
                    <a:pt x="2702" y="1662"/>
                    <a:pt x="3149" y="1151"/>
                    <a:pt x="3836" y="392"/>
                  </a:cubicBezTo>
                  <a:cubicBezTo>
                    <a:pt x="3948" y="272"/>
                    <a:pt x="4076" y="136"/>
                    <a:pt x="4212" y="8"/>
                  </a:cubicBezTo>
                  <a:lnTo>
                    <a:pt x="4212" y="0"/>
                  </a:lnTo>
                  <a:close/>
                </a:path>
              </a:pathLst>
            </a:custGeom>
            <a:solidFill>
              <a:srgbClr val="141414">
                <a:alpha val="13890"/>
              </a:srgbClr>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962116" y="3642789"/>
              <a:ext cx="239486" cy="286690"/>
            </a:xfrm>
            <a:custGeom>
              <a:avLst/>
              <a:gdLst/>
              <a:ahLst/>
              <a:cxnLst/>
              <a:rect l="l" t="t" r="r" b="b"/>
              <a:pathLst>
                <a:path w="3526" h="4221" extrusionOk="0">
                  <a:moveTo>
                    <a:pt x="3525" y="1"/>
                  </a:moveTo>
                  <a:cubicBezTo>
                    <a:pt x="3086" y="448"/>
                    <a:pt x="2590" y="584"/>
                    <a:pt x="2534" y="880"/>
                  </a:cubicBezTo>
                  <a:cubicBezTo>
                    <a:pt x="2470" y="1176"/>
                    <a:pt x="1551" y="2279"/>
                    <a:pt x="1551" y="2279"/>
                  </a:cubicBezTo>
                  <a:cubicBezTo>
                    <a:pt x="1551" y="2279"/>
                    <a:pt x="1032" y="2830"/>
                    <a:pt x="640" y="3414"/>
                  </a:cubicBezTo>
                  <a:cubicBezTo>
                    <a:pt x="421" y="3744"/>
                    <a:pt x="247" y="3958"/>
                    <a:pt x="136" y="4081"/>
                  </a:cubicBezTo>
                  <a:lnTo>
                    <a:pt x="136" y="4081"/>
                  </a:lnTo>
                  <a:cubicBezTo>
                    <a:pt x="464" y="3743"/>
                    <a:pt x="1295" y="2883"/>
                    <a:pt x="1575" y="2558"/>
                  </a:cubicBezTo>
                  <a:cubicBezTo>
                    <a:pt x="1927" y="2159"/>
                    <a:pt x="2095" y="2135"/>
                    <a:pt x="2414" y="1615"/>
                  </a:cubicBezTo>
                  <a:cubicBezTo>
                    <a:pt x="2662" y="1200"/>
                    <a:pt x="2398" y="1208"/>
                    <a:pt x="2862" y="704"/>
                  </a:cubicBezTo>
                  <a:cubicBezTo>
                    <a:pt x="3133" y="409"/>
                    <a:pt x="3525" y="2"/>
                    <a:pt x="3525" y="1"/>
                  </a:cubicBezTo>
                  <a:close/>
                  <a:moveTo>
                    <a:pt x="136" y="4081"/>
                  </a:moveTo>
                  <a:lnTo>
                    <a:pt x="136" y="4081"/>
                  </a:lnTo>
                  <a:cubicBezTo>
                    <a:pt x="52" y="4168"/>
                    <a:pt x="1" y="4221"/>
                    <a:pt x="1" y="4221"/>
                  </a:cubicBezTo>
                  <a:cubicBezTo>
                    <a:pt x="1" y="4221"/>
                    <a:pt x="49" y="4179"/>
                    <a:pt x="136" y="4081"/>
                  </a:cubicBezTo>
                  <a:close/>
                </a:path>
              </a:pathLst>
            </a:custGeom>
            <a:solidFill>
              <a:srgbClr val="141414">
                <a:alpha val="13890"/>
              </a:srgbClr>
            </a:solidFill>
            <a:ln w="9525" cap="flat" cmpd="sng">
              <a:solidFill>
                <a:srgbClr val="961C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0"/>
        <p:cNvGrpSpPr/>
        <p:nvPr/>
      </p:nvGrpSpPr>
      <p:grpSpPr>
        <a:xfrm>
          <a:off x="0" y="0"/>
          <a:ext cx="0" cy="0"/>
          <a:chOff x="0" y="0"/>
          <a:chExt cx="0" cy="0"/>
        </a:xfrm>
      </p:grpSpPr>
      <p:sp>
        <p:nvSpPr>
          <p:cNvPr id="161" name="Google Shape;161;p10"/>
          <p:cNvSpPr txBox="1">
            <a:spLocks noGrp="1"/>
          </p:cNvSpPr>
          <p:nvPr>
            <p:ph type="body" idx="1"/>
          </p:nvPr>
        </p:nvSpPr>
        <p:spPr>
          <a:xfrm>
            <a:off x="783352" y="609001"/>
            <a:ext cx="4081800" cy="1153500"/>
          </a:xfrm>
          <a:prstGeom prst="rect">
            <a:avLst/>
          </a:prstGeom>
          <a:solidFill>
            <a:schemeClr val="dk2"/>
          </a:solidFill>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1400"/>
              <a:buNone/>
              <a:defRPr sz="3200" b="1">
                <a:latin typeface="Manrope"/>
                <a:ea typeface="Manrope"/>
                <a:cs typeface="Manrope"/>
                <a:sym typeface="Manrope"/>
              </a:defRPr>
            </a:lvl1pPr>
          </a:lstStyle>
          <a:p>
            <a:endParaRPr/>
          </a:p>
        </p:txBody>
      </p:sp>
      <p:cxnSp>
        <p:nvCxnSpPr>
          <p:cNvPr id="162" name="Google Shape;162;p10"/>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grpSp>
        <p:nvGrpSpPr>
          <p:cNvPr id="163" name="Google Shape;163;p10"/>
          <p:cNvGrpSpPr/>
          <p:nvPr/>
        </p:nvGrpSpPr>
        <p:grpSpPr>
          <a:xfrm rot="8290493" flipH="1">
            <a:off x="-863711" y="4121285"/>
            <a:ext cx="2009633" cy="1425896"/>
            <a:chOff x="5412425" y="1306875"/>
            <a:chExt cx="939725" cy="685175"/>
          </a:xfrm>
        </p:grpSpPr>
        <p:sp>
          <p:nvSpPr>
            <p:cNvPr id="164" name="Google Shape;164;p10"/>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0"/>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0"/>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0"/>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10"/>
          <p:cNvGrpSpPr/>
          <p:nvPr/>
        </p:nvGrpSpPr>
        <p:grpSpPr>
          <a:xfrm rot="-8920154">
            <a:off x="7773890" y="2902754"/>
            <a:ext cx="2380783" cy="2542109"/>
            <a:chOff x="299900" y="3425650"/>
            <a:chExt cx="1455390" cy="1554010"/>
          </a:xfrm>
        </p:grpSpPr>
        <p:sp>
          <p:nvSpPr>
            <p:cNvPr id="176" name="Google Shape;176;p10"/>
            <p:cNvSpPr/>
            <p:nvPr/>
          </p:nvSpPr>
          <p:spPr>
            <a:xfrm>
              <a:off x="299900" y="3425650"/>
              <a:ext cx="1455390" cy="1554010"/>
            </a:xfrm>
            <a:custGeom>
              <a:avLst/>
              <a:gdLst/>
              <a:ahLst/>
              <a:cxnLst/>
              <a:rect l="l" t="t" r="r" b="b"/>
              <a:pathLst>
                <a:path w="21428" h="22880" extrusionOk="0">
                  <a:moveTo>
                    <a:pt x="15098" y="1"/>
                  </a:moveTo>
                  <a:cubicBezTo>
                    <a:pt x="14306" y="1112"/>
                    <a:pt x="8496" y="4557"/>
                    <a:pt x="8016" y="5020"/>
                  </a:cubicBezTo>
                  <a:cubicBezTo>
                    <a:pt x="7001" y="6027"/>
                    <a:pt x="7976" y="4908"/>
                    <a:pt x="6258" y="6627"/>
                  </a:cubicBezTo>
                  <a:cubicBezTo>
                    <a:pt x="5491" y="7402"/>
                    <a:pt x="5523" y="7218"/>
                    <a:pt x="5099" y="7737"/>
                  </a:cubicBezTo>
                  <a:cubicBezTo>
                    <a:pt x="4676" y="8265"/>
                    <a:pt x="3788" y="10886"/>
                    <a:pt x="3788" y="10886"/>
                  </a:cubicBezTo>
                  <a:lnTo>
                    <a:pt x="0" y="14227"/>
                  </a:lnTo>
                  <a:cubicBezTo>
                    <a:pt x="0" y="14227"/>
                    <a:pt x="919" y="18631"/>
                    <a:pt x="1143" y="19470"/>
                  </a:cubicBezTo>
                  <a:cubicBezTo>
                    <a:pt x="1359" y="20309"/>
                    <a:pt x="927" y="19862"/>
                    <a:pt x="1183" y="21508"/>
                  </a:cubicBezTo>
                  <a:cubicBezTo>
                    <a:pt x="1365" y="22719"/>
                    <a:pt x="1721" y="22880"/>
                    <a:pt x="1896" y="22880"/>
                  </a:cubicBezTo>
                  <a:cubicBezTo>
                    <a:pt x="1959" y="22880"/>
                    <a:pt x="1998" y="22859"/>
                    <a:pt x="1998" y="22859"/>
                  </a:cubicBezTo>
                  <a:cubicBezTo>
                    <a:pt x="1998" y="22859"/>
                    <a:pt x="8040" y="17944"/>
                    <a:pt x="8608" y="17033"/>
                  </a:cubicBezTo>
                  <a:cubicBezTo>
                    <a:pt x="9175" y="16113"/>
                    <a:pt x="10758" y="14699"/>
                    <a:pt x="11149" y="14387"/>
                  </a:cubicBezTo>
                  <a:cubicBezTo>
                    <a:pt x="11637" y="13987"/>
                    <a:pt x="12029" y="13572"/>
                    <a:pt x="15425" y="10831"/>
                  </a:cubicBezTo>
                  <a:cubicBezTo>
                    <a:pt x="19198" y="7777"/>
                    <a:pt x="21427" y="6579"/>
                    <a:pt x="21427" y="6579"/>
                  </a:cubicBezTo>
                  <a:lnTo>
                    <a:pt x="20620" y="5620"/>
                  </a:lnTo>
                  <a:cubicBezTo>
                    <a:pt x="20620" y="5620"/>
                    <a:pt x="17607" y="2343"/>
                    <a:pt x="16888" y="1527"/>
                  </a:cubicBezTo>
                  <a:cubicBezTo>
                    <a:pt x="16169" y="712"/>
                    <a:pt x="15098" y="1"/>
                    <a:pt x="15098"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a:off x="546856" y="4042360"/>
              <a:ext cx="146096" cy="744267"/>
            </a:xfrm>
            <a:custGeom>
              <a:avLst/>
              <a:gdLst/>
              <a:ahLst/>
              <a:cxnLst/>
              <a:rect l="l" t="t" r="r" b="b"/>
              <a:pathLst>
                <a:path w="2151" h="10958" extrusionOk="0">
                  <a:moveTo>
                    <a:pt x="816" y="0"/>
                  </a:moveTo>
                  <a:lnTo>
                    <a:pt x="816" y="0"/>
                  </a:lnTo>
                  <a:cubicBezTo>
                    <a:pt x="464" y="871"/>
                    <a:pt x="152" y="1806"/>
                    <a:pt x="152" y="1806"/>
                  </a:cubicBezTo>
                  <a:lnTo>
                    <a:pt x="1" y="1934"/>
                  </a:lnTo>
                  <a:cubicBezTo>
                    <a:pt x="1839" y="7601"/>
                    <a:pt x="800" y="10958"/>
                    <a:pt x="800" y="10958"/>
                  </a:cubicBezTo>
                  <a:cubicBezTo>
                    <a:pt x="2151" y="8057"/>
                    <a:pt x="816" y="1"/>
                    <a:pt x="816" y="0"/>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747694" y="4118362"/>
              <a:ext cx="158050" cy="351826"/>
            </a:xfrm>
            <a:custGeom>
              <a:avLst/>
              <a:gdLst/>
              <a:ahLst/>
              <a:cxnLst/>
              <a:rect l="l" t="t" r="r" b="b"/>
              <a:pathLst>
                <a:path w="2327" h="5180" extrusionOk="0">
                  <a:moveTo>
                    <a:pt x="1" y="0"/>
                  </a:moveTo>
                  <a:lnTo>
                    <a:pt x="1" y="0"/>
                  </a:lnTo>
                  <a:cubicBezTo>
                    <a:pt x="9" y="288"/>
                    <a:pt x="161" y="560"/>
                    <a:pt x="336" y="783"/>
                  </a:cubicBezTo>
                  <a:cubicBezTo>
                    <a:pt x="496" y="993"/>
                    <a:pt x="681" y="1170"/>
                    <a:pt x="892" y="1332"/>
                  </a:cubicBezTo>
                  <a:lnTo>
                    <a:pt x="892" y="1332"/>
                  </a:lnTo>
                  <a:cubicBezTo>
                    <a:pt x="1104" y="1974"/>
                    <a:pt x="1332" y="2602"/>
                    <a:pt x="1567" y="3237"/>
                  </a:cubicBezTo>
                  <a:lnTo>
                    <a:pt x="1935" y="4196"/>
                  </a:lnTo>
                  <a:cubicBezTo>
                    <a:pt x="2047" y="4516"/>
                    <a:pt x="2183" y="4827"/>
                    <a:pt x="2239" y="5179"/>
                  </a:cubicBezTo>
                  <a:cubicBezTo>
                    <a:pt x="2327" y="4819"/>
                    <a:pt x="2279" y="4452"/>
                    <a:pt x="2231" y="4100"/>
                  </a:cubicBezTo>
                  <a:cubicBezTo>
                    <a:pt x="2175" y="3748"/>
                    <a:pt x="2095" y="3413"/>
                    <a:pt x="1999" y="3069"/>
                  </a:cubicBezTo>
                  <a:cubicBezTo>
                    <a:pt x="1799" y="2398"/>
                    <a:pt x="1559" y="1750"/>
                    <a:pt x="1264" y="1127"/>
                  </a:cubicBezTo>
                  <a:lnTo>
                    <a:pt x="1232" y="1055"/>
                  </a:lnTo>
                  <a:lnTo>
                    <a:pt x="1184" y="1031"/>
                  </a:lnTo>
                  <a:cubicBezTo>
                    <a:pt x="960" y="919"/>
                    <a:pt x="736" y="767"/>
                    <a:pt x="528" y="600"/>
                  </a:cubicBezTo>
                  <a:cubicBezTo>
                    <a:pt x="320" y="432"/>
                    <a:pt x="129" y="248"/>
                    <a:pt x="1" y="0"/>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837823" y="3689518"/>
              <a:ext cx="121101" cy="316507"/>
            </a:xfrm>
            <a:custGeom>
              <a:avLst/>
              <a:gdLst/>
              <a:ahLst/>
              <a:cxnLst/>
              <a:rect l="l" t="t" r="r" b="b"/>
              <a:pathLst>
                <a:path w="1783" h="4660" extrusionOk="0">
                  <a:moveTo>
                    <a:pt x="56" y="1183"/>
                  </a:moveTo>
                  <a:cubicBezTo>
                    <a:pt x="0" y="2030"/>
                    <a:pt x="224" y="3469"/>
                    <a:pt x="136" y="4076"/>
                  </a:cubicBezTo>
                  <a:cubicBezTo>
                    <a:pt x="48" y="4660"/>
                    <a:pt x="1063" y="1790"/>
                    <a:pt x="1783" y="0"/>
                  </a:cubicBezTo>
                  <a:cubicBezTo>
                    <a:pt x="912" y="560"/>
                    <a:pt x="248" y="991"/>
                    <a:pt x="96" y="1135"/>
                  </a:cubicBezTo>
                  <a:cubicBezTo>
                    <a:pt x="80" y="1159"/>
                    <a:pt x="72" y="1167"/>
                    <a:pt x="56" y="1183"/>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610360" y="4096628"/>
              <a:ext cx="75527" cy="530387"/>
            </a:xfrm>
            <a:custGeom>
              <a:avLst/>
              <a:gdLst/>
              <a:ahLst/>
              <a:cxnLst/>
              <a:rect l="l" t="t" r="r" b="b"/>
              <a:pathLst>
                <a:path w="1112" h="7809" extrusionOk="0">
                  <a:moveTo>
                    <a:pt x="1" y="0"/>
                  </a:moveTo>
                  <a:lnTo>
                    <a:pt x="1" y="0"/>
                  </a:lnTo>
                  <a:cubicBezTo>
                    <a:pt x="217" y="1567"/>
                    <a:pt x="640" y="5123"/>
                    <a:pt x="392" y="7809"/>
                  </a:cubicBezTo>
                  <a:lnTo>
                    <a:pt x="1112" y="4604"/>
                  </a:lnTo>
                  <a:lnTo>
                    <a:pt x="1" y="0"/>
                  </a:ln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1279165" y="3425650"/>
              <a:ext cx="421308" cy="420832"/>
            </a:xfrm>
            <a:custGeom>
              <a:avLst/>
              <a:gdLst/>
              <a:ahLst/>
              <a:cxnLst/>
              <a:rect l="l" t="t" r="r" b="b"/>
              <a:pathLst>
                <a:path w="6203" h="6196" extrusionOk="0">
                  <a:moveTo>
                    <a:pt x="680" y="1"/>
                  </a:moveTo>
                  <a:lnTo>
                    <a:pt x="0" y="3502"/>
                  </a:lnTo>
                  <a:cubicBezTo>
                    <a:pt x="0" y="3502"/>
                    <a:pt x="1015" y="5763"/>
                    <a:pt x="1183" y="5763"/>
                  </a:cubicBezTo>
                  <a:cubicBezTo>
                    <a:pt x="1354" y="5771"/>
                    <a:pt x="3785" y="6196"/>
                    <a:pt x="4037" y="6196"/>
                  </a:cubicBezTo>
                  <a:cubicBezTo>
                    <a:pt x="4044" y="6196"/>
                    <a:pt x="4049" y="6196"/>
                    <a:pt x="4052" y="6195"/>
                  </a:cubicBezTo>
                  <a:cubicBezTo>
                    <a:pt x="4196" y="6163"/>
                    <a:pt x="6202" y="5620"/>
                    <a:pt x="6202" y="5620"/>
                  </a:cubicBezTo>
                  <a:cubicBezTo>
                    <a:pt x="6202" y="5620"/>
                    <a:pt x="3189" y="2343"/>
                    <a:pt x="2470" y="1527"/>
                  </a:cubicBezTo>
                  <a:cubicBezTo>
                    <a:pt x="1751" y="712"/>
                    <a:pt x="680" y="1"/>
                    <a:pt x="680"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1001781" y="4049967"/>
              <a:ext cx="286147" cy="247568"/>
            </a:xfrm>
            <a:custGeom>
              <a:avLst/>
              <a:gdLst/>
              <a:ahLst/>
              <a:cxnLst/>
              <a:rect l="l" t="t" r="r" b="b"/>
              <a:pathLst>
                <a:path w="4213" h="3645" extrusionOk="0">
                  <a:moveTo>
                    <a:pt x="4212" y="0"/>
                  </a:moveTo>
                  <a:lnTo>
                    <a:pt x="1679" y="2046"/>
                  </a:lnTo>
                  <a:cubicBezTo>
                    <a:pt x="1679" y="2046"/>
                    <a:pt x="544" y="2630"/>
                    <a:pt x="400" y="3133"/>
                  </a:cubicBezTo>
                  <a:cubicBezTo>
                    <a:pt x="360" y="3261"/>
                    <a:pt x="208" y="3445"/>
                    <a:pt x="0" y="3645"/>
                  </a:cubicBezTo>
                  <a:lnTo>
                    <a:pt x="1950" y="2486"/>
                  </a:lnTo>
                  <a:cubicBezTo>
                    <a:pt x="2702" y="1662"/>
                    <a:pt x="3149" y="1151"/>
                    <a:pt x="3836" y="392"/>
                  </a:cubicBezTo>
                  <a:cubicBezTo>
                    <a:pt x="3948" y="272"/>
                    <a:pt x="4076" y="136"/>
                    <a:pt x="4212" y="8"/>
                  </a:cubicBezTo>
                  <a:lnTo>
                    <a:pt x="4212" y="0"/>
                  </a:ln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a:off x="962116" y="3642789"/>
              <a:ext cx="239486" cy="286690"/>
            </a:xfrm>
            <a:custGeom>
              <a:avLst/>
              <a:gdLst/>
              <a:ahLst/>
              <a:cxnLst/>
              <a:rect l="l" t="t" r="r" b="b"/>
              <a:pathLst>
                <a:path w="3526" h="4221" extrusionOk="0">
                  <a:moveTo>
                    <a:pt x="3525" y="1"/>
                  </a:moveTo>
                  <a:cubicBezTo>
                    <a:pt x="3086" y="448"/>
                    <a:pt x="2590" y="584"/>
                    <a:pt x="2534" y="880"/>
                  </a:cubicBezTo>
                  <a:cubicBezTo>
                    <a:pt x="2470" y="1176"/>
                    <a:pt x="1551" y="2279"/>
                    <a:pt x="1551" y="2279"/>
                  </a:cubicBezTo>
                  <a:cubicBezTo>
                    <a:pt x="1551" y="2279"/>
                    <a:pt x="1032" y="2830"/>
                    <a:pt x="640" y="3414"/>
                  </a:cubicBezTo>
                  <a:cubicBezTo>
                    <a:pt x="421" y="3744"/>
                    <a:pt x="247" y="3958"/>
                    <a:pt x="136" y="4081"/>
                  </a:cubicBezTo>
                  <a:lnTo>
                    <a:pt x="136" y="4081"/>
                  </a:lnTo>
                  <a:cubicBezTo>
                    <a:pt x="464" y="3743"/>
                    <a:pt x="1295" y="2883"/>
                    <a:pt x="1575" y="2558"/>
                  </a:cubicBezTo>
                  <a:cubicBezTo>
                    <a:pt x="1927" y="2159"/>
                    <a:pt x="2095" y="2135"/>
                    <a:pt x="2414" y="1615"/>
                  </a:cubicBezTo>
                  <a:cubicBezTo>
                    <a:pt x="2662" y="1200"/>
                    <a:pt x="2398" y="1208"/>
                    <a:pt x="2862" y="704"/>
                  </a:cubicBezTo>
                  <a:cubicBezTo>
                    <a:pt x="3133" y="409"/>
                    <a:pt x="3525" y="2"/>
                    <a:pt x="3525" y="1"/>
                  </a:cubicBezTo>
                  <a:close/>
                  <a:moveTo>
                    <a:pt x="136" y="4081"/>
                  </a:moveTo>
                  <a:lnTo>
                    <a:pt x="136" y="4081"/>
                  </a:lnTo>
                  <a:cubicBezTo>
                    <a:pt x="52" y="4168"/>
                    <a:pt x="1" y="4221"/>
                    <a:pt x="1" y="4221"/>
                  </a:cubicBezTo>
                  <a:cubicBezTo>
                    <a:pt x="1" y="4221"/>
                    <a:pt x="49" y="4179"/>
                    <a:pt x="136" y="408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Manrope"/>
                <a:ea typeface="Manrope"/>
                <a:cs typeface="Manrope"/>
                <a:sym typeface="Manrope"/>
              </a:defRPr>
            </a:lvl1pPr>
            <a:lvl2pPr lvl="1">
              <a:buNone/>
              <a:defRPr>
                <a:latin typeface="Manrope"/>
                <a:ea typeface="Manrope"/>
                <a:cs typeface="Manrope"/>
                <a:sym typeface="Manrope"/>
              </a:defRPr>
            </a:lvl2pPr>
            <a:lvl3pPr lvl="2">
              <a:buNone/>
              <a:defRPr>
                <a:latin typeface="Manrope"/>
                <a:ea typeface="Manrope"/>
                <a:cs typeface="Manrope"/>
                <a:sym typeface="Manrope"/>
              </a:defRPr>
            </a:lvl3pPr>
            <a:lvl4pPr lvl="3">
              <a:buNone/>
              <a:defRPr>
                <a:latin typeface="Manrope"/>
                <a:ea typeface="Manrope"/>
                <a:cs typeface="Manrope"/>
                <a:sym typeface="Manrope"/>
              </a:defRPr>
            </a:lvl4pPr>
            <a:lvl5pPr lvl="4">
              <a:buNone/>
              <a:defRPr>
                <a:latin typeface="Manrope"/>
                <a:ea typeface="Manrope"/>
                <a:cs typeface="Manrope"/>
                <a:sym typeface="Manrope"/>
              </a:defRPr>
            </a:lvl5pPr>
            <a:lvl6pPr lvl="5">
              <a:buNone/>
              <a:defRPr>
                <a:latin typeface="Manrope"/>
                <a:ea typeface="Manrope"/>
                <a:cs typeface="Manrope"/>
                <a:sym typeface="Manrope"/>
              </a:defRPr>
            </a:lvl6pPr>
            <a:lvl7pPr lvl="6">
              <a:buNone/>
              <a:defRPr>
                <a:latin typeface="Manrope"/>
                <a:ea typeface="Manrope"/>
                <a:cs typeface="Manrope"/>
                <a:sym typeface="Manrope"/>
              </a:defRPr>
            </a:lvl7pPr>
            <a:lvl8pPr lvl="7">
              <a:buNone/>
              <a:defRPr>
                <a:latin typeface="Manrope"/>
                <a:ea typeface="Manrope"/>
                <a:cs typeface="Manrope"/>
                <a:sym typeface="Manrope"/>
              </a:defRPr>
            </a:lvl8pPr>
            <a:lvl9pPr lvl="8">
              <a:buNone/>
              <a:defRPr>
                <a:latin typeface="Manrope"/>
                <a:ea typeface="Manrope"/>
                <a:cs typeface="Manrope"/>
                <a:sym typeface="Manrop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800" y="542173"/>
            <a:ext cx="77124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Manrope"/>
              <a:buNone/>
              <a:defRPr sz="3200" b="1">
                <a:solidFill>
                  <a:schemeClr val="dk1"/>
                </a:solidFill>
                <a:latin typeface="Manrope"/>
                <a:ea typeface="Manrope"/>
                <a:cs typeface="Manrope"/>
                <a:sym typeface="Manrope"/>
              </a:defRPr>
            </a:lvl1pPr>
            <a:lvl2pPr lvl="1">
              <a:spcBef>
                <a:spcPts val="0"/>
              </a:spcBef>
              <a:spcAft>
                <a:spcPts val="0"/>
              </a:spcAft>
              <a:buClr>
                <a:schemeClr val="dk1"/>
              </a:buClr>
              <a:buSzPts val="3200"/>
              <a:buFont typeface="Manrope"/>
              <a:buNone/>
              <a:defRPr sz="3200" b="1">
                <a:solidFill>
                  <a:schemeClr val="dk1"/>
                </a:solidFill>
                <a:latin typeface="Manrope"/>
                <a:ea typeface="Manrope"/>
                <a:cs typeface="Manrope"/>
                <a:sym typeface="Manrope"/>
              </a:defRPr>
            </a:lvl2pPr>
            <a:lvl3pPr lvl="2">
              <a:spcBef>
                <a:spcPts val="0"/>
              </a:spcBef>
              <a:spcAft>
                <a:spcPts val="0"/>
              </a:spcAft>
              <a:buClr>
                <a:schemeClr val="dk1"/>
              </a:buClr>
              <a:buSzPts val="3200"/>
              <a:buFont typeface="Manrope"/>
              <a:buNone/>
              <a:defRPr sz="3200" b="1">
                <a:solidFill>
                  <a:schemeClr val="dk1"/>
                </a:solidFill>
                <a:latin typeface="Manrope"/>
                <a:ea typeface="Manrope"/>
                <a:cs typeface="Manrope"/>
                <a:sym typeface="Manrope"/>
              </a:defRPr>
            </a:lvl3pPr>
            <a:lvl4pPr lvl="3">
              <a:spcBef>
                <a:spcPts val="0"/>
              </a:spcBef>
              <a:spcAft>
                <a:spcPts val="0"/>
              </a:spcAft>
              <a:buClr>
                <a:schemeClr val="dk1"/>
              </a:buClr>
              <a:buSzPts val="3200"/>
              <a:buFont typeface="Manrope"/>
              <a:buNone/>
              <a:defRPr sz="3200" b="1">
                <a:solidFill>
                  <a:schemeClr val="dk1"/>
                </a:solidFill>
                <a:latin typeface="Manrope"/>
                <a:ea typeface="Manrope"/>
                <a:cs typeface="Manrope"/>
                <a:sym typeface="Manrope"/>
              </a:defRPr>
            </a:lvl4pPr>
            <a:lvl5pPr lvl="4">
              <a:spcBef>
                <a:spcPts val="0"/>
              </a:spcBef>
              <a:spcAft>
                <a:spcPts val="0"/>
              </a:spcAft>
              <a:buClr>
                <a:schemeClr val="dk1"/>
              </a:buClr>
              <a:buSzPts val="3200"/>
              <a:buFont typeface="Manrope"/>
              <a:buNone/>
              <a:defRPr sz="3200" b="1">
                <a:solidFill>
                  <a:schemeClr val="dk1"/>
                </a:solidFill>
                <a:latin typeface="Manrope"/>
                <a:ea typeface="Manrope"/>
                <a:cs typeface="Manrope"/>
                <a:sym typeface="Manrope"/>
              </a:defRPr>
            </a:lvl5pPr>
            <a:lvl6pPr lvl="5">
              <a:spcBef>
                <a:spcPts val="0"/>
              </a:spcBef>
              <a:spcAft>
                <a:spcPts val="0"/>
              </a:spcAft>
              <a:buClr>
                <a:schemeClr val="dk1"/>
              </a:buClr>
              <a:buSzPts val="3200"/>
              <a:buFont typeface="Manrope"/>
              <a:buNone/>
              <a:defRPr sz="3200" b="1">
                <a:solidFill>
                  <a:schemeClr val="dk1"/>
                </a:solidFill>
                <a:latin typeface="Manrope"/>
                <a:ea typeface="Manrope"/>
                <a:cs typeface="Manrope"/>
                <a:sym typeface="Manrope"/>
              </a:defRPr>
            </a:lvl6pPr>
            <a:lvl7pPr lvl="6">
              <a:spcBef>
                <a:spcPts val="0"/>
              </a:spcBef>
              <a:spcAft>
                <a:spcPts val="0"/>
              </a:spcAft>
              <a:buClr>
                <a:schemeClr val="dk1"/>
              </a:buClr>
              <a:buSzPts val="3200"/>
              <a:buFont typeface="Manrope"/>
              <a:buNone/>
              <a:defRPr sz="3200" b="1">
                <a:solidFill>
                  <a:schemeClr val="dk1"/>
                </a:solidFill>
                <a:latin typeface="Manrope"/>
                <a:ea typeface="Manrope"/>
                <a:cs typeface="Manrope"/>
                <a:sym typeface="Manrope"/>
              </a:defRPr>
            </a:lvl7pPr>
            <a:lvl8pPr lvl="7">
              <a:spcBef>
                <a:spcPts val="0"/>
              </a:spcBef>
              <a:spcAft>
                <a:spcPts val="0"/>
              </a:spcAft>
              <a:buClr>
                <a:schemeClr val="dk1"/>
              </a:buClr>
              <a:buSzPts val="3200"/>
              <a:buFont typeface="Manrope"/>
              <a:buNone/>
              <a:defRPr sz="3200" b="1">
                <a:solidFill>
                  <a:schemeClr val="dk1"/>
                </a:solidFill>
                <a:latin typeface="Manrope"/>
                <a:ea typeface="Manrope"/>
                <a:cs typeface="Manrope"/>
                <a:sym typeface="Manrope"/>
              </a:defRPr>
            </a:lvl8pPr>
            <a:lvl9pPr lvl="8">
              <a:spcBef>
                <a:spcPts val="0"/>
              </a:spcBef>
              <a:spcAft>
                <a:spcPts val="0"/>
              </a:spcAft>
              <a:buClr>
                <a:schemeClr val="dk1"/>
              </a:buClr>
              <a:buSzPts val="3200"/>
              <a:buFont typeface="Manrope"/>
              <a:buNone/>
              <a:defRPr sz="3200" b="1">
                <a:solidFill>
                  <a:schemeClr val="dk1"/>
                </a:solidFill>
                <a:latin typeface="Manrope"/>
                <a:ea typeface="Manrope"/>
                <a:cs typeface="Manrope"/>
                <a:sym typeface="Manrope"/>
              </a:defRPr>
            </a:lvl9pPr>
          </a:lstStyle>
          <a:p>
            <a:endParaRPr/>
          </a:p>
        </p:txBody>
      </p:sp>
      <p:sp>
        <p:nvSpPr>
          <p:cNvPr id="7" name="Google Shape;7;p1"/>
          <p:cNvSpPr txBox="1">
            <a:spLocks noGrp="1"/>
          </p:cNvSpPr>
          <p:nvPr>
            <p:ph type="body" idx="1"/>
          </p:nvPr>
        </p:nvSpPr>
        <p:spPr>
          <a:xfrm>
            <a:off x="715800" y="1190100"/>
            <a:ext cx="7712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anrope Medium"/>
              <a:buChar char="●"/>
              <a:defRPr>
                <a:solidFill>
                  <a:schemeClr val="dk1"/>
                </a:solidFill>
                <a:latin typeface="Manrope Medium"/>
                <a:ea typeface="Manrope Medium"/>
                <a:cs typeface="Manrope Medium"/>
                <a:sym typeface="Manrope Medium"/>
              </a:defRPr>
            </a:lvl1pPr>
            <a:lvl2pPr marL="914400" lvl="1" indent="-317500">
              <a:lnSpc>
                <a:spcPct val="100000"/>
              </a:lnSpc>
              <a:spcBef>
                <a:spcPts val="0"/>
              </a:spcBef>
              <a:spcAft>
                <a:spcPts val="0"/>
              </a:spcAft>
              <a:buClr>
                <a:schemeClr val="dk1"/>
              </a:buClr>
              <a:buSzPts val="1400"/>
              <a:buFont typeface="Manrope Medium"/>
              <a:buChar char="○"/>
              <a:defRPr>
                <a:solidFill>
                  <a:schemeClr val="dk1"/>
                </a:solidFill>
                <a:latin typeface="Manrope Medium"/>
                <a:ea typeface="Manrope Medium"/>
                <a:cs typeface="Manrope Medium"/>
                <a:sym typeface="Manrope Medium"/>
              </a:defRPr>
            </a:lvl2pPr>
            <a:lvl3pPr marL="1371600" lvl="2" indent="-317500">
              <a:lnSpc>
                <a:spcPct val="100000"/>
              </a:lnSpc>
              <a:spcBef>
                <a:spcPts val="0"/>
              </a:spcBef>
              <a:spcAft>
                <a:spcPts val="0"/>
              </a:spcAft>
              <a:buClr>
                <a:schemeClr val="dk1"/>
              </a:buClr>
              <a:buSzPts val="1400"/>
              <a:buFont typeface="Manrope Medium"/>
              <a:buChar char="■"/>
              <a:defRPr>
                <a:solidFill>
                  <a:schemeClr val="dk1"/>
                </a:solidFill>
                <a:latin typeface="Manrope Medium"/>
                <a:ea typeface="Manrope Medium"/>
                <a:cs typeface="Manrope Medium"/>
                <a:sym typeface="Manrope Medium"/>
              </a:defRPr>
            </a:lvl3pPr>
            <a:lvl4pPr marL="1828800" lvl="3" indent="-317500">
              <a:lnSpc>
                <a:spcPct val="100000"/>
              </a:lnSpc>
              <a:spcBef>
                <a:spcPts val="0"/>
              </a:spcBef>
              <a:spcAft>
                <a:spcPts val="0"/>
              </a:spcAft>
              <a:buClr>
                <a:schemeClr val="dk1"/>
              </a:buClr>
              <a:buSzPts val="1400"/>
              <a:buFont typeface="Manrope Medium"/>
              <a:buChar char="●"/>
              <a:defRPr>
                <a:solidFill>
                  <a:schemeClr val="dk1"/>
                </a:solidFill>
                <a:latin typeface="Manrope Medium"/>
                <a:ea typeface="Manrope Medium"/>
                <a:cs typeface="Manrope Medium"/>
                <a:sym typeface="Manrope Medium"/>
              </a:defRPr>
            </a:lvl4pPr>
            <a:lvl5pPr marL="2286000" lvl="4" indent="-317500">
              <a:lnSpc>
                <a:spcPct val="100000"/>
              </a:lnSpc>
              <a:spcBef>
                <a:spcPts val="0"/>
              </a:spcBef>
              <a:spcAft>
                <a:spcPts val="0"/>
              </a:spcAft>
              <a:buClr>
                <a:schemeClr val="dk1"/>
              </a:buClr>
              <a:buSzPts val="1400"/>
              <a:buFont typeface="Manrope Medium"/>
              <a:buChar char="○"/>
              <a:defRPr>
                <a:solidFill>
                  <a:schemeClr val="dk1"/>
                </a:solidFill>
                <a:latin typeface="Manrope Medium"/>
                <a:ea typeface="Manrope Medium"/>
                <a:cs typeface="Manrope Medium"/>
                <a:sym typeface="Manrope Medium"/>
              </a:defRPr>
            </a:lvl5pPr>
            <a:lvl6pPr marL="2743200" lvl="5" indent="-317500">
              <a:lnSpc>
                <a:spcPct val="100000"/>
              </a:lnSpc>
              <a:spcBef>
                <a:spcPts val="0"/>
              </a:spcBef>
              <a:spcAft>
                <a:spcPts val="0"/>
              </a:spcAft>
              <a:buClr>
                <a:schemeClr val="dk1"/>
              </a:buClr>
              <a:buSzPts val="1400"/>
              <a:buFont typeface="Manrope Medium"/>
              <a:buChar char="■"/>
              <a:defRPr>
                <a:solidFill>
                  <a:schemeClr val="dk1"/>
                </a:solidFill>
                <a:latin typeface="Manrope Medium"/>
                <a:ea typeface="Manrope Medium"/>
                <a:cs typeface="Manrope Medium"/>
                <a:sym typeface="Manrope Medium"/>
              </a:defRPr>
            </a:lvl6pPr>
            <a:lvl7pPr marL="3200400" lvl="6" indent="-317500">
              <a:lnSpc>
                <a:spcPct val="100000"/>
              </a:lnSpc>
              <a:spcBef>
                <a:spcPts val="0"/>
              </a:spcBef>
              <a:spcAft>
                <a:spcPts val="0"/>
              </a:spcAft>
              <a:buClr>
                <a:schemeClr val="dk1"/>
              </a:buClr>
              <a:buSzPts val="1400"/>
              <a:buFont typeface="Manrope Medium"/>
              <a:buChar char="●"/>
              <a:defRPr>
                <a:solidFill>
                  <a:schemeClr val="dk1"/>
                </a:solidFill>
                <a:latin typeface="Manrope Medium"/>
                <a:ea typeface="Manrope Medium"/>
                <a:cs typeface="Manrope Medium"/>
                <a:sym typeface="Manrope Medium"/>
              </a:defRPr>
            </a:lvl7pPr>
            <a:lvl8pPr marL="3657600" lvl="7" indent="-317500">
              <a:lnSpc>
                <a:spcPct val="100000"/>
              </a:lnSpc>
              <a:spcBef>
                <a:spcPts val="0"/>
              </a:spcBef>
              <a:spcAft>
                <a:spcPts val="0"/>
              </a:spcAft>
              <a:buClr>
                <a:schemeClr val="dk1"/>
              </a:buClr>
              <a:buSzPts val="1400"/>
              <a:buFont typeface="Manrope Medium"/>
              <a:buChar char="○"/>
              <a:defRPr>
                <a:solidFill>
                  <a:schemeClr val="dk1"/>
                </a:solidFill>
                <a:latin typeface="Manrope Medium"/>
                <a:ea typeface="Manrope Medium"/>
                <a:cs typeface="Manrope Medium"/>
                <a:sym typeface="Manrope Medium"/>
              </a:defRPr>
            </a:lvl8pPr>
            <a:lvl9pPr marL="4114800" lvl="8" indent="-317500">
              <a:lnSpc>
                <a:spcPct val="100000"/>
              </a:lnSpc>
              <a:spcBef>
                <a:spcPts val="0"/>
              </a:spcBef>
              <a:spcAft>
                <a:spcPts val="0"/>
              </a:spcAft>
              <a:buClr>
                <a:schemeClr val="dk1"/>
              </a:buClr>
              <a:buSzPts val="1400"/>
              <a:buFont typeface="Manrope Medium"/>
              <a:buChar char="■"/>
              <a:defRPr>
                <a:solidFill>
                  <a:schemeClr val="dk1"/>
                </a:solidFill>
                <a:latin typeface="Manrope Medium"/>
                <a:ea typeface="Manrope Medium"/>
                <a:cs typeface="Manrope Medium"/>
                <a:sym typeface="Manrope Medium"/>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Manrope Medium"/>
                <a:ea typeface="Manrope Medium"/>
                <a:cs typeface="Manrope Medium"/>
                <a:sym typeface="Manrope Medium"/>
              </a:defRPr>
            </a:lvl1pPr>
            <a:lvl2pPr lvl="1" algn="r">
              <a:buNone/>
              <a:defRPr sz="1300">
                <a:solidFill>
                  <a:schemeClr val="dk1"/>
                </a:solidFill>
                <a:latin typeface="Manrope Medium"/>
                <a:ea typeface="Manrope Medium"/>
                <a:cs typeface="Manrope Medium"/>
                <a:sym typeface="Manrope Medium"/>
              </a:defRPr>
            </a:lvl2pPr>
            <a:lvl3pPr lvl="2" algn="r">
              <a:buNone/>
              <a:defRPr sz="1300">
                <a:solidFill>
                  <a:schemeClr val="dk1"/>
                </a:solidFill>
                <a:latin typeface="Manrope Medium"/>
                <a:ea typeface="Manrope Medium"/>
                <a:cs typeface="Manrope Medium"/>
                <a:sym typeface="Manrope Medium"/>
              </a:defRPr>
            </a:lvl3pPr>
            <a:lvl4pPr lvl="3" algn="r">
              <a:buNone/>
              <a:defRPr sz="1300">
                <a:solidFill>
                  <a:schemeClr val="dk1"/>
                </a:solidFill>
                <a:latin typeface="Manrope Medium"/>
                <a:ea typeface="Manrope Medium"/>
                <a:cs typeface="Manrope Medium"/>
                <a:sym typeface="Manrope Medium"/>
              </a:defRPr>
            </a:lvl4pPr>
            <a:lvl5pPr lvl="4" algn="r">
              <a:buNone/>
              <a:defRPr sz="1300">
                <a:solidFill>
                  <a:schemeClr val="dk1"/>
                </a:solidFill>
                <a:latin typeface="Manrope Medium"/>
                <a:ea typeface="Manrope Medium"/>
                <a:cs typeface="Manrope Medium"/>
                <a:sym typeface="Manrope Medium"/>
              </a:defRPr>
            </a:lvl5pPr>
            <a:lvl6pPr lvl="5" algn="r">
              <a:buNone/>
              <a:defRPr sz="1300">
                <a:solidFill>
                  <a:schemeClr val="dk1"/>
                </a:solidFill>
                <a:latin typeface="Manrope Medium"/>
                <a:ea typeface="Manrope Medium"/>
                <a:cs typeface="Manrope Medium"/>
                <a:sym typeface="Manrope Medium"/>
              </a:defRPr>
            </a:lvl6pPr>
            <a:lvl7pPr lvl="6" algn="r">
              <a:buNone/>
              <a:defRPr sz="1300">
                <a:solidFill>
                  <a:schemeClr val="dk1"/>
                </a:solidFill>
                <a:latin typeface="Manrope Medium"/>
                <a:ea typeface="Manrope Medium"/>
                <a:cs typeface="Manrope Medium"/>
                <a:sym typeface="Manrope Medium"/>
              </a:defRPr>
            </a:lvl7pPr>
            <a:lvl8pPr lvl="7" algn="r">
              <a:buNone/>
              <a:defRPr sz="1300">
                <a:solidFill>
                  <a:schemeClr val="dk1"/>
                </a:solidFill>
                <a:latin typeface="Manrope Medium"/>
                <a:ea typeface="Manrope Medium"/>
                <a:cs typeface="Manrope Medium"/>
                <a:sym typeface="Manrope Medium"/>
              </a:defRPr>
            </a:lvl8pPr>
            <a:lvl9pPr lvl="8" algn="r">
              <a:buNone/>
              <a:defRPr sz="1300">
                <a:solidFill>
                  <a:schemeClr val="dk1"/>
                </a:solidFill>
                <a:latin typeface="Manrope Medium"/>
                <a:ea typeface="Manrope Medium"/>
                <a:cs typeface="Manrope Medium"/>
                <a:sym typeface="Manrope Medium"/>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catalog.upenn.edu/undergraduate/programs/legal-studies-history-minor/"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33"/>
          <p:cNvSpPr txBox="1">
            <a:spLocks noGrp="1"/>
          </p:cNvSpPr>
          <p:nvPr>
            <p:ph type="ctrTitle"/>
          </p:nvPr>
        </p:nvSpPr>
        <p:spPr>
          <a:xfrm>
            <a:off x="939450" y="674750"/>
            <a:ext cx="7094700" cy="285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Pre-Law at Penn </a:t>
            </a:r>
            <a:endParaRPr/>
          </a:p>
        </p:txBody>
      </p:sp>
      <p:sp>
        <p:nvSpPr>
          <p:cNvPr id="597" name="Google Shape;597;p33"/>
          <p:cNvSpPr txBox="1">
            <a:spLocks noGrp="1"/>
          </p:cNvSpPr>
          <p:nvPr>
            <p:ph type="subTitle" idx="1"/>
          </p:nvPr>
        </p:nvSpPr>
        <p:spPr>
          <a:xfrm>
            <a:off x="5676300" y="3764450"/>
            <a:ext cx="2988000" cy="98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What you need to know: Penn Freshman and Sophomores.</a:t>
            </a:r>
            <a:endParaRPr sz="1800"/>
          </a:p>
        </p:txBody>
      </p:sp>
      <p:sp>
        <p:nvSpPr>
          <p:cNvPr id="598" name="Google Shape;598;p33"/>
          <p:cNvSpPr txBox="1">
            <a:spLocks noGrp="1"/>
          </p:cNvSpPr>
          <p:nvPr>
            <p:ph type="ctrTitle" idx="2"/>
          </p:nvPr>
        </p:nvSpPr>
        <p:spPr>
          <a:xfrm>
            <a:off x="715800" y="3811508"/>
            <a:ext cx="4714200" cy="76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Slide deck</a:t>
            </a:r>
            <a:endParaRPr/>
          </a:p>
        </p:txBody>
      </p:sp>
      <p:cxnSp>
        <p:nvCxnSpPr>
          <p:cNvPr id="599" name="Google Shape;599;p33"/>
          <p:cNvCxnSpPr/>
          <p:nvPr/>
        </p:nvCxnSpPr>
        <p:spPr>
          <a:xfrm>
            <a:off x="783150" y="3738825"/>
            <a:ext cx="7577700" cy="0"/>
          </a:xfrm>
          <a:prstGeom prst="straightConnector1">
            <a:avLst/>
          </a:prstGeom>
          <a:noFill/>
          <a:ln w="9525" cap="flat" cmpd="sng">
            <a:solidFill>
              <a:schemeClr val="dk1"/>
            </a:solidFill>
            <a:prstDash val="solid"/>
            <a:round/>
            <a:headEnd type="none" w="med" len="med"/>
            <a:tailEnd type="none" w="med" len="med"/>
          </a:ln>
        </p:spPr>
      </p:cxnSp>
      <p:grpSp>
        <p:nvGrpSpPr>
          <p:cNvPr id="600" name="Google Shape;600;p33"/>
          <p:cNvGrpSpPr/>
          <p:nvPr/>
        </p:nvGrpSpPr>
        <p:grpSpPr>
          <a:xfrm rot="5852313" flipH="1">
            <a:off x="6983994" y="-830111"/>
            <a:ext cx="3273445" cy="2435215"/>
            <a:chOff x="5412425" y="1306875"/>
            <a:chExt cx="939725" cy="685175"/>
          </a:xfrm>
        </p:grpSpPr>
        <p:sp>
          <p:nvSpPr>
            <p:cNvPr id="601" name="Google Shape;601;p33"/>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990000">
                <a:alpha val="0"/>
              </a:srgbClr>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990000">
                <a:alpha val="0"/>
              </a:srgbClr>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990000">
                <a:alpha val="0"/>
              </a:srgbClr>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990000">
                <a:alpha val="0"/>
              </a:srgbClr>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990000">
                <a:alpha val="0"/>
              </a:srgbClr>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990000">
                <a:alpha val="0"/>
              </a:srgbClr>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990000">
                <a:alpha val="0"/>
              </a:srgbClr>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990000">
                <a:alpha val="0"/>
              </a:srgbClr>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990000">
                <a:alpha val="0"/>
              </a:srgbClr>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990000">
                <a:alpha val="0"/>
              </a:srgbClr>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990000">
                <a:alpha val="0"/>
              </a:srgbClr>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33"/>
          <p:cNvGrpSpPr/>
          <p:nvPr/>
        </p:nvGrpSpPr>
        <p:grpSpPr>
          <a:xfrm rot="3205235">
            <a:off x="-77717" y="2515349"/>
            <a:ext cx="1149864" cy="1439328"/>
            <a:chOff x="4479775" y="-1462750"/>
            <a:chExt cx="1337065" cy="1375671"/>
          </a:xfrm>
        </p:grpSpPr>
        <p:sp>
          <p:nvSpPr>
            <p:cNvPr id="613" name="Google Shape;613;p33"/>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42"/>
          <p:cNvSpPr txBox="1">
            <a:spLocks noGrp="1"/>
          </p:cNvSpPr>
          <p:nvPr>
            <p:ph type="title"/>
          </p:nvPr>
        </p:nvSpPr>
        <p:spPr>
          <a:xfrm>
            <a:off x="715800" y="2708475"/>
            <a:ext cx="39699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 required major or classes</a:t>
            </a:r>
            <a:endParaRPr/>
          </a:p>
        </p:txBody>
      </p:sp>
      <p:sp>
        <p:nvSpPr>
          <p:cNvPr id="819" name="Google Shape;819;p42"/>
          <p:cNvSpPr txBox="1">
            <a:spLocks noGrp="1"/>
          </p:cNvSpPr>
          <p:nvPr>
            <p:ph type="subTitle" idx="1"/>
          </p:nvPr>
        </p:nvSpPr>
        <p:spPr>
          <a:xfrm>
            <a:off x="715800" y="3165704"/>
            <a:ext cx="3461400" cy="10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pre-law path is unique in the fact that there is no required major or prerequisites for applying to law school. Feel free to explore your academic interests and major in discipline that you enjoy.</a:t>
            </a:r>
            <a:endParaRPr/>
          </a:p>
        </p:txBody>
      </p:sp>
      <p:grpSp>
        <p:nvGrpSpPr>
          <p:cNvPr id="820" name="Google Shape;820;p42"/>
          <p:cNvGrpSpPr/>
          <p:nvPr/>
        </p:nvGrpSpPr>
        <p:grpSpPr>
          <a:xfrm rot="5852361" flipH="1">
            <a:off x="368786" y="-1381597"/>
            <a:ext cx="4202034" cy="2981551"/>
            <a:chOff x="5412425" y="1306875"/>
            <a:chExt cx="939725" cy="685175"/>
          </a:xfrm>
        </p:grpSpPr>
        <p:sp>
          <p:nvSpPr>
            <p:cNvPr id="821" name="Google Shape;821;p42"/>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42"/>
          <p:cNvGrpSpPr/>
          <p:nvPr/>
        </p:nvGrpSpPr>
        <p:grpSpPr>
          <a:xfrm rot="1526088">
            <a:off x="7444700" y="3165888"/>
            <a:ext cx="2110775" cy="2748757"/>
            <a:chOff x="4479776" y="-1523006"/>
            <a:chExt cx="1397908" cy="1435931"/>
          </a:xfrm>
        </p:grpSpPr>
        <p:sp>
          <p:nvSpPr>
            <p:cNvPr id="833" name="Google Shape;833;p42"/>
            <p:cNvSpPr/>
            <p:nvPr/>
          </p:nvSpPr>
          <p:spPr>
            <a:xfrm>
              <a:off x="4479776" y="-1523006"/>
              <a:ext cx="1397908" cy="1435931"/>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961C1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843" name="Google Shape;843;p42"/>
          <p:cNvPicPr preferRelativeResize="0"/>
          <p:nvPr/>
        </p:nvPicPr>
        <p:blipFill>
          <a:blip r:embed="rId3">
            <a:alphaModFix/>
          </a:blip>
          <a:stretch>
            <a:fillRect/>
          </a:stretch>
        </p:blipFill>
        <p:spPr>
          <a:xfrm flipH="1">
            <a:off x="4685700" y="1058500"/>
            <a:ext cx="3969900" cy="32687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43"/>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GPA is not everything</a:t>
            </a:r>
            <a:endParaRPr/>
          </a:p>
        </p:txBody>
      </p:sp>
      <p:sp>
        <p:nvSpPr>
          <p:cNvPr id="849" name="Google Shape;849;p43"/>
          <p:cNvSpPr txBox="1">
            <a:spLocks noGrp="1"/>
          </p:cNvSpPr>
          <p:nvPr>
            <p:ph type="subTitle" idx="1"/>
          </p:nvPr>
        </p:nvSpPr>
        <p:spPr>
          <a:xfrm>
            <a:off x="3101700" y="2664400"/>
            <a:ext cx="2813400" cy="78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majority of classes at Penn are designed to challenge you and teach you something new. It is okay to earn grades that are not A’s.</a:t>
            </a:r>
            <a:endParaRPr/>
          </a:p>
        </p:txBody>
      </p:sp>
      <p:sp>
        <p:nvSpPr>
          <p:cNvPr id="850" name="Google Shape;850;p43"/>
          <p:cNvSpPr txBox="1">
            <a:spLocks noGrp="1"/>
          </p:cNvSpPr>
          <p:nvPr>
            <p:ph type="subTitle" idx="2"/>
          </p:nvPr>
        </p:nvSpPr>
        <p:spPr>
          <a:xfrm>
            <a:off x="3158697" y="2105250"/>
            <a:ext cx="26994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Challenge</a:t>
            </a:r>
            <a:endParaRPr/>
          </a:p>
        </p:txBody>
      </p:sp>
      <p:sp>
        <p:nvSpPr>
          <p:cNvPr id="851" name="Google Shape;851;p43"/>
          <p:cNvSpPr txBox="1">
            <a:spLocks noGrp="1"/>
          </p:cNvSpPr>
          <p:nvPr>
            <p:ph type="subTitle" idx="3"/>
          </p:nvPr>
        </p:nvSpPr>
        <p:spPr>
          <a:xfrm>
            <a:off x="345300" y="2664400"/>
            <a:ext cx="2813400" cy="78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classes that are interesting to you or topics that you would enjoy learning about. This is the time to explore your academic interests!</a:t>
            </a:r>
            <a:endParaRPr/>
          </a:p>
        </p:txBody>
      </p:sp>
      <p:sp>
        <p:nvSpPr>
          <p:cNvPr id="852" name="Google Shape;852;p43"/>
          <p:cNvSpPr txBox="1">
            <a:spLocks noGrp="1"/>
          </p:cNvSpPr>
          <p:nvPr>
            <p:ph type="subTitle" idx="4"/>
          </p:nvPr>
        </p:nvSpPr>
        <p:spPr>
          <a:xfrm>
            <a:off x="402300" y="2105250"/>
            <a:ext cx="26994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Interest</a:t>
            </a:r>
            <a:endParaRPr/>
          </a:p>
        </p:txBody>
      </p:sp>
      <p:sp>
        <p:nvSpPr>
          <p:cNvPr id="853" name="Google Shape;853;p43"/>
          <p:cNvSpPr txBox="1">
            <a:spLocks noGrp="1"/>
          </p:cNvSpPr>
          <p:nvPr>
            <p:ph type="subTitle" idx="5"/>
          </p:nvPr>
        </p:nvSpPr>
        <p:spPr>
          <a:xfrm>
            <a:off x="5847025" y="2664400"/>
            <a:ext cx="2813400" cy="78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find that a course is too challenging or difficult to understand, go to office hours or speak to your TA. They are there to help you.</a:t>
            </a:r>
            <a:endParaRPr/>
          </a:p>
        </p:txBody>
      </p:sp>
      <p:sp>
        <p:nvSpPr>
          <p:cNvPr id="854" name="Google Shape;854;p43"/>
          <p:cNvSpPr txBox="1">
            <a:spLocks noGrp="1"/>
          </p:cNvSpPr>
          <p:nvPr>
            <p:ph type="subTitle" idx="6"/>
          </p:nvPr>
        </p:nvSpPr>
        <p:spPr>
          <a:xfrm>
            <a:off x="6051650" y="2055400"/>
            <a:ext cx="26994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Resources</a:t>
            </a:r>
            <a:endParaRPr/>
          </a:p>
        </p:txBody>
      </p:sp>
      <p:sp>
        <p:nvSpPr>
          <p:cNvPr id="855" name="Google Shape;855;p4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856" name="Google Shape;856;p43"/>
          <p:cNvSpPr txBox="1"/>
          <p:nvPr/>
        </p:nvSpPr>
        <p:spPr>
          <a:xfrm>
            <a:off x="2601325" y="1026400"/>
            <a:ext cx="5573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anrope Medium"/>
                <a:ea typeface="Manrope Medium"/>
                <a:cs typeface="Manrope Medium"/>
                <a:sym typeface="Manrope Medium"/>
              </a:rPr>
              <a:t>The following are some of the things to focus on while choosing classes and thinking about your grades.</a:t>
            </a:r>
            <a:endParaRPr>
              <a:latin typeface="Manrope Medium"/>
              <a:ea typeface="Manrope Medium"/>
              <a:cs typeface="Manrope Medium"/>
              <a:sym typeface="Manrope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44"/>
          <p:cNvSpPr txBox="1">
            <a:spLocks noGrp="1"/>
          </p:cNvSpPr>
          <p:nvPr>
            <p:ph type="title"/>
          </p:nvPr>
        </p:nvSpPr>
        <p:spPr>
          <a:xfrm>
            <a:off x="492825" y="503323"/>
            <a:ext cx="771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Legal studies and History                                                                                                                                                                                         </a:t>
            </a:r>
            <a:endParaRPr/>
          </a:p>
        </p:txBody>
      </p:sp>
      <p:sp>
        <p:nvSpPr>
          <p:cNvPr id="862" name="Google Shape;862;p44"/>
          <p:cNvSpPr txBox="1">
            <a:spLocks noGrp="1"/>
          </p:cNvSpPr>
          <p:nvPr>
            <p:ph type="subTitle" idx="1"/>
          </p:nvPr>
        </p:nvSpPr>
        <p:spPr>
          <a:xfrm>
            <a:off x="411025" y="3091550"/>
            <a:ext cx="2452200" cy="130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course is a great introduction into various fields of law including Tort, Property, Constitutional and many others.</a:t>
            </a:r>
            <a:endParaRPr/>
          </a:p>
        </p:txBody>
      </p:sp>
      <p:sp>
        <p:nvSpPr>
          <p:cNvPr id="863" name="Google Shape;863;p44"/>
          <p:cNvSpPr txBox="1">
            <a:spLocks noGrp="1"/>
          </p:cNvSpPr>
          <p:nvPr>
            <p:ph type="subTitle" idx="2"/>
          </p:nvPr>
        </p:nvSpPr>
        <p:spPr>
          <a:xfrm>
            <a:off x="262300" y="2262513"/>
            <a:ext cx="29037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Law and social values(Lgst 1010)</a:t>
            </a:r>
            <a:endParaRPr/>
          </a:p>
        </p:txBody>
      </p:sp>
      <p:sp>
        <p:nvSpPr>
          <p:cNvPr id="864" name="Google Shape;864;p44"/>
          <p:cNvSpPr txBox="1">
            <a:spLocks noGrp="1"/>
          </p:cNvSpPr>
          <p:nvPr>
            <p:ph type="subTitle" idx="3"/>
          </p:nvPr>
        </p:nvSpPr>
        <p:spPr>
          <a:xfrm>
            <a:off x="2863225" y="3025500"/>
            <a:ext cx="2605800" cy="100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course offers a historical analysis on well-known law cases like the slaughterhouse cases, roe v. wade, etc which set legal precedent in the United States.</a:t>
            </a:r>
            <a:endParaRPr/>
          </a:p>
        </p:txBody>
      </p:sp>
      <p:sp>
        <p:nvSpPr>
          <p:cNvPr id="865" name="Google Shape;865;p44"/>
          <p:cNvSpPr txBox="1">
            <a:spLocks noGrp="1"/>
          </p:cNvSpPr>
          <p:nvPr>
            <p:ph type="subTitle" idx="4"/>
          </p:nvPr>
        </p:nvSpPr>
        <p:spPr>
          <a:xfrm>
            <a:off x="2802700" y="2262863"/>
            <a:ext cx="32805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History of American law since 1877(Hist 1169) </a:t>
            </a:r>
            <a:endParaRPr/>
          </a:p>
        </p:txBody>
      </p:sp>
      <p:sp>
        <p:nvSpPr>
          <p:cNvPr id="866" name="Google Shape;866;p44"/>
          <p:cNvSpPr txBox="1">
            <a:spLocks noGrp="1"/>
          </p:cNvSpPr>
          <p:nvPr>
            <p:ph type="subTitle" idx="5"/>
          </p:nvPr>
        </p:nvSpPr>
        <p:spPr>
          <a:xfrm>
            <a:off x="5962275" y="2958775"/>
            <a:ext cx="2397000" cy="100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course explores the ethical requirements for corporations and the legal implications of unethical businesses.</a:t>
            </a:r>
            <a:endParaRPr/>
          </a:p>
        </p:txBody>
      </p:sp>
      <p:sp>
        <p:nvSpPr>
          <p:cNvPr id="867" name="Google Shape;867;p44"/>
          <p:cNvSpPr txBox="1">
            <a:spLocks noGrp="1"/>
          </p:cNvSpPr>
          <p:nvPr>
            <p:ph type="subTitle" idx="6"/>
          </p:nvPr>
        </p:nvSpPr>
        <p:spPr>
          <a:xfrm>
            <a:off x="6028198" y="2262500"/>
            <a:ext cx="26058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Law and business ethics (Lgst 1000)</a:t>
            </a:r>
            <a:endParaRPr/>
          </a:p>
        </p:txBody>
      </p:sp>
      <p:grpSp>
        <p:nvGrpSpPr>
          <p:cNvPr id="868" name="Google Shape;868;p44"/>
          <p:cNvGrpSpPr/>
          <p:nvPr/>
        </p:nvGrpSpPr>
        <p:grpSpPr>
          <a:xfrm>
            <a:off x="7745972" y="-734156"/>
            <a:ext cx="2138986" cy="2352615"/>
            <a:chOff x="299900" y="3425650"/>
            <a:chExt cx="1455390" cy="1554010"/>
          </a:xfrm>
        </p:grpSpPr>
        <p:sp>
          <p:nvSpPr>
            <p:cNvPr id="869" name="Google Shape;869;p44"/>
            <p:cNvSpPr/>
            <p:nvPr/>
          </p:nvSpPr>
          <p:spPr>
            <a:xfrm>
              <a:off x="299900" y="3425650"/>
              <a:ext cx="1455390" cy="1554010"/>
            </a:xfrm>
            <a:custGeom>
              <a:avLst/>
              <a:gdLst/>
              <a:ahLst/>
              <a:cxnLst/>
              <a:rect l="l" t="t" r="r" b="b"/>
              <a:pathLst>
                <a:path w="21428" h="22880" extrusionOk="0">
                  <a:moveTo>
                    <a:pt x="15098" y="1"/>
                  </a:moveTo>
                  <a:cubicBezTo>
                    <a:pt x="14306" y="1112"/>
                    <a:pt x="8496" y="4557"/>
                    <a:pt x="8016" y="5020"/>
                  </a:cubicBezTo>
                  <a:cubicBezTo>
                    <a:pt x="7001" y="6027"/>
                    <a:pt x="7976" y="4908"/>
                    <a:pt x="6258" y="6627"/>
                  </a:cubicBezTo>
                  <a:cubicBezTo>
                    <a:pt x="5491" y="7402"/>
                    <a:pt x="5523" y="7218"/>
                    <a:pt x="5099" y="7737"/>
                  </a:cubicBezTo>
                  <a:cubicBezTo>
                    <a:pt x="4676" y="8265"/>
                    <a:pt x="3788" y="10886"/>
                    <a:pt x="3788" y="10886"/>
                  </a:cubicBezTo>
                  <a:lnTo>
                    <a:pt x="0" y="14227"/>
                  </a:lnTo>
                  <a:cubicBezTo>
                    <a:pt x="0" y="14227"/>
                    <a:pt x="919" y="18631"/>
                    <a:pt x="1143" y="19470"/>
                  </a:cubicBezTo>
                  <a:cubicBezTo>
                    <a:pt x="1359" y="20309"/>
                    <a:pt x="927" y="19862"/>
                    <a:pt x="1183" y="21508"/>
                  </a:cubicBezTo>
                  <a:cubicBezTo>
                    <a:pt x="1365" y="22719"/>
                    <a:pt x="1721" y="22880"/>
                    <a:pt x="1896" y="22880"/>
                  </a:cubicBezTo>
                  <a:cubicBezTo>
                    <a:pt x="1959" y="22880"/>
                    <a:pt x="1998" y="22859"/>
                    <a:pt x="1998" y="22859"/>
                  </a:cubicBezTo>
                  <a:cubicBezTo>
                    <a:pt x="1998" y="22859"/>
                    <a:pt x="8040" y="17944"/>
                    <a:pt x="8608" y="17033"/>
                  </a:cubicBezTo>
                  <a:cubicBezTo>
                    <a:pt x="9175" y="16113"/>
                    <a:pt x="10758" y="14699"/>
                    <a:pt x="11149" y="14387"/>
                  </a:cubicBezTo>
                  <a:cubicBezTo>
                    <a:pt x="11637" y="13987"/>
                    <a:pt x="12029" y="13572"/>
                    <a:pt x="15425" y="10831"/>
                  </a:cubicBezTo>
                  <a:cubicBezTo>
                    <a:pt x="19198" y="7777"/>
                    <a:pt x="21427" y="6579"/>
                    <a:pt x="21427" y="6579"/>
                  </a:cubicBezTo>
                  <a:lnTo>
                    <a:pt x="20620" y="5620"/>
                  </a:lnTo>
                  <a:cubicBezTo>
                    <a:pt x="20620" y="5620"/>
                    <a:pt x="17607" y="2343"/>
                    <a:pt x="16888" y="1527"/>
                  </a:cubicBezTo>
                  <a:cubicBezTo>
                    <a:pt x="16169" y="712"/>
                    <a:pt x="15098" y="1"/>
                    <a:pt x="15098"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4"/>
            <p:cNvSpPr/>
            <p:nvPr/>
          </p:nvSpPr>
          <p:spPr>
            <a:xfrm>
              <a:off x="546856" y="4042360"/>
              <a:ext cx="146096" cy="744267"/>
            </a:xfrm>
            <a:custGeom>
              <a:avLst/>
              <a:gdLst/>
              <a:ahLst/>
              <a:cxnLst/>
              <a:rect l="l" t="t" r="r" b="b"/>
              <a:pathLst>
                <a:path w="2151" h="10958" extrusionOk="0">
                  <a:moveTo>
                    <a:pt x="816" y="0"/>
                  </a:moveTo>
                  <a:lnTo>
                    <a:pt x="816" y="0"/>
                  </a:lnTo>
                  <a:cubicBezTo>
                    <a:pt x="464" y="871"/>
                    <a:pt x="152" y="1806"/>
                    <a:pt x="152" y="1806"/>
                  </a:cubicBezTo>
                  <a:lnTo>
                    <a:pt x="1" y="1934"/>
                  </a:lnTo>
                  <a:cubicBezTo>
                    <a:pt x="1839" y="7601"/>
                    <a:pt x="800" y="10958"/>
                    <a:pt x="800" y="10958"/>
                  </a:cubicBezTo>
                  <a:cubicBezTo>
                    <a:pt x="2151" y="8057"/>
                    <a:pt x="816" y="1"/>
                    <a:pt x="816" y="0"/>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4"/>
            <p:cNvSpPr/>
            <p:nvPr/>
          </p:nvSpPr>
          <p:spPr>
            <a:xfrm>
              <a:off x="747694" y="4118362"/>
              <a:ext cx="158050" cy="351826"/>
            </a:xfrm>
            <a:custGeom>
              <a:avLst/>
              <a:gdLst/>
              <a:ahLst/>
              <a:cxnLst/>
              <a:rect l="l" t="t" r="r" b="b"/>
              <a:pathLst>
                <a:path w="2327" h="5180" extrusionOk="0">
                  <a:moveTo>
                    <a:pt x="1" y="0"/>
                  </a:moveTo>
                  <a:lnTo>
                    <a:pt x="1" y="0"/>
                  </a:lnTo>
                  <a:cubicBezTo>
                    <a:pt x="9" y="288"/>
                    <a:pt x="161" y="560"/>
                    <a:pt x="336" y="783"/>
                  </a:cubicBezTo>
                  <a:cubicBezTo>
                    <a:pt x="496" y="993"/>
                    <a:pt x="681" y="1170"/>
                    <a:pt x="892" y="1332"/>
                  </a:cubicBezTo>
                  <a:lnTo>
                    <a:pt x="892" y="1332"/>
                  </a:lnTo>
                  <a:cubicBezTo>
                    <a:pt x="1104" y="1974"/>
                    <a:pt x="1332" y="2602"/>
                    <a:pt x="1567" y="3237"/>
                  </a:cubicBezTo>
                  <a:lnTo>
                    <a:pt x="1935" y="4196"/>
                  </a:lnTo>
                  <a:cubicBezTo>
                    <a:pt x="2047" y="4516"/>
                    <a:pt x="2183" y="4827"/>
                    <a:pt x="2239" y="5179"/>
                  </a:cubicBezTo>
                  <a:cubicBezTo>
                    <a:pt x="2327" y="4819"/>
                    <a:pt x="2279" y="4452"/>
                    <a:pt x="2231" y="4100"/>
                  </a:cubicBezTo>
                  <a:cubicBezTo>
                    <a:pt x="2175" y="3748"/>
                    <a:pt x="2095" y="3413"/>
                    <a:pt x="1999" y="3069"/>
                  </a:cubicBezTo>
                  <a:cubicBezTo>
                    <a:pt x="1799" y="2398"/>
                    <a:pt x="1559" y="1750"/>
                    <a:pt x="1264" y="1127"/>
                  </a:cubicBezTo>
                  <a:lnTo>
                    <a:pt x="1232" y="1055"/>
                  </a:lnTo>
                  <a:lnTo>
                    <a:pt x="1184" y="1031"/>
                  </a:lnTo>
                  <a:cubicBezTo>
                    <a:pt x="960" y="919"/>
                    <a:pt x="736" y="767"/>
                    <a:pt x="528" y="600"/>
                  </a:cubicBezTo>
                  <a:cubicBezTo>
                    <a:pt x="320" y="432"/>
                    <a:pt x="129" y="248"/>
                    <a:pt x="1" y="0"/>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4"/>
            <p:cNvSpPr/>
            <p:nvPr/>
          </p:nvSpPr>
          <p:spPr>
            <a:xfrm>
              <a:off x="837823" y="3689518"/>
              <a:ext cx="121101" cy="316507"/>
            </a:xfrm>
            <a:custGeom>
              <a:avLst/>
              <a:gdLst/>
              <a:ahLst/>
              <a:cxnLst/>
              <a:rect l="l" t="t" r="r" b="b"/>
              <a:pathLst>
                <a:path w="1783" h="4660" extrusionOk="0">
                  <a:moveTo>
                    <a:pt x="56" y="1183"/>
                  </a:moveTo>
                  <a:cubicBezTo>
                    <a:pt x="0" y="2030"/>
                    <a:pt x="224" y="3469"/>
                    <a:pt x="136" y="4076"/>
                  </a:cubicBezTo>
                  <a:cubicBezTo>
                    <a:pt x="48" y="4660"/>
                    <a:pt x="1063" y="1790"/>
                    <a:pt x="1783" y="0"/>
                  </a:cubicBezTo>
                  <a:cubicBezTo>
                    <a:pt x="912" y="560"/>
                    <a:pt x="248" y="991"/>
                    <a:pt x="96" y="1135"/>
                  </a:cubicBezTo>
                  <a:cubicBezTo>
                    <a:pt x="80" y="1159"/>
                    <a:pt x="72" y="1167"/>
                    <a:pt x="56" y="118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4"/>
            <p:cNvSpPr/>
            <p:nvPr/>
          </p:nvSpPr>
          <p:spPr>
            <a:xfrm>
              <a:off x="610360" y="4096628"/>
              <a:ext cx="75527" cy="530387"/>
            </a:xfrm>
            <a:custGeom>
              <a:avLst/>
              <a:gdLst/>
              <a:ahLst/>
              <a:cxnLst/>
              <a:rect l="l" t="t" r="r" b="b"/>
              <a:pathLst>
                <a:path w="1112" h="7809" extrusionOk="0">
                  <a:moveTo>
                    <a:pt x="1" y="0"/>
                  </a:moveTo>
                  <a:lnTo>
                    <a:pt x="1" y="0"/>
                  </a:lnTo>
                  <a:cubicBezTo>
                    <a:pt x="217" y="1567"/>
                    <a:pt x="640" y="5123"/>
                    <a:pt x="392" y="7809"/>
                  </a:cubicBezTo>
                  <a:lnTo>
                    <a:pt x="1112" y="4604"/>
                  </a:lnTo>
                  <a:lnTo>
                    <a:pt x="1" y="0"/>
                  </a:ln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4"/>
            <p:cNvSpPr/>
            <p:nvPr/>
          </p:nvSpPr>
          <p:spPr>
            <a:xfrm>
              <a:off x="1279165" y="3425650"/>
              <a:ext cx="421308" cy="420832"/>
            </a:xfrm>
            <a:custGeom>
              <a:avLst/>
              <a:gdLst/>
              <a:ahLst/>
              <a:cxnLst/>
              <a:rect l="l" t="t" r="r" b="b"/>
              <a:pathLst>
                <a:path w="6203" h="6196" extrusionOk="0">
                  <a:moveTo>
                    <a:pt x="680" y="1"/>
                  </a:moveTo>
                  <a:lnTo>
                    <a:pt x="0" y="3502"/>
                  </a:lnTo>
                  <a:cubicBezTo>
                    <a:pt x="0" y="3502"/>
                    <a:pt x="1015" y="5763"/>
                    <a:pt x="1183" y="5763"/>
                  </a:cubicBezTo>
                  <a:cubicBezTo>
                    <a:pt x="1354" y="5771"/>
                    <a:pt x="3785" y="6196"/>
                    <a:pt x="4037" y="6196"/>
                  </a:cubicBezTo>
                  <a:cubicBezTo>
                    <a:pt x="4044" y="6196"/>
                    <a:pt x="4049" y="6196"/>
                    <a:pt x="4052" y="6195"/>
                  </a:cubicBezTo>
                  <a:cubicBezTo>
                    <a:pt x="4196" y="6163"/>
                    <a:pt x="6202" y="5620"/>
                    <a:pt x="6202" y="5620"/>
                  </a:cubicBezTo>
                  <a:cubicBezTo>
                    <a:pt x="6202" y="5620"/>
                    <a:pt x="3189" y="2343"/>
                    <a:pt x="2470" y="1527"/>
                  </a:cubicBezTo>
                  <a:cubicBezTo>
                    <a:pt x="1751" y="712"/>
                    <a:pt x="680" y="1"/>
                    <a:pt x="680"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4"/>
            <p:cNvSpPr/>
            <p:nvPr/>
          </p:nvSpPr>
          <p:spPr>
            <a:xfrm>
              <a:off x="1001781" y="4049967"/>
              <a:ext cx="286147" cy="247568"/>
            </a:xfrm>
            <a:custGeom>
              <a:avLst/>
              <a:gdLst/>
              <a:ahLst/>
              <a:cxnLst/>
              <a:rect l="l" t="t" r="r" b="b"/>
              <a:pathLst>
                <a:path w="4213" h="3645" extrusionOk="0">
                  <a:moveTo>
                    <a:pt x="4212" y="0"/>
                  </a:moveTo>
                  <a:lnTo>
                    <a:pt x="1679" y="2046"/>
                  </a:lnTo>
                  <a:cubicBezTo>
                    <a:pt x="1679" y="2046"/>
                    <a:pt x="544" y="2630"/>
                    <a:pt x="400" y="3133"/>
                  </a:cubicBezTo>
                  <a:cubicBezTo>
                    <a:pt x="360" y="3261"/>
                    <a:pt x="208" y="3445"/>
                    <a:pt x="0" y="3645"/>
                  </a:cubicBezTo>
                  <a:lnTo>
                    <a:pt x="1950" y="2486"/>
                  </a:lnTo>
                  <a:cubicBezTo>
                    <a:pt x="2702" y="1662"/>
                    <a:pt x="3149" y="1151"/>
                    <a:pt x="3836" y="392"/>
                  </a:cubicBezTo>
                  <a:cubicBezTo>
                    <a:pt x="3948" y="272"/>
                    <a:pt x="4076" y="136"/>
                    <a:pt x="4212" y="8"/>
                  </a:cubicBezTo>
                  <a:lnTo>
                    <a:pt x="4212" y="0"/>
                  </a:ln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4"/>
            <p:cNvSpPr/>
            <p:nvPr/>
          </p:nvSpPr>
          <p:spPr>
            <a:xfrm>
              <a:off x="962116" y="3642789"/>
              <a:ext cx="239486" cy="286690"/>
            </a:xfrm>
            <a:custGeom>
              <a:avLst/>
              <a:gdLst/>
              <a:ahLst/>
              <a:cxnLst/>
              <a:rect l="l" t="t" r="r" b="b"/>
              <a:pathLst>
                <a:path w="3526" h="4221" extrusionOk="0">
                  <a:moveTo>
                    <a:pt x="3525" y="1"/>
                  </a:moveTo>
                  <a:cubicBezTo>
                    <a:pt x="3086" y="448"/>
                    <a:pt x="2590" y="584"/>
                    <a:pt x="2534" y="880"/>
                  </a:cubicBezTo>
                  <a:cubicBezTo>
                    <a:pt x="2470" y="1176"/>
                    <a:pt x="1551" y="2279"/>
                    <a:pt x="1551" y="2279"/>
                  </a:cubicBezTo>
                  <a:cubicBezTo>
                    <a:pt x="1551" y="2279"/>
                    <a:pt x="1032" y="2830"/>
                    <a:pt x="640" y="3414"/>
                  </a:cubicBezTo>
                  <a:cubicBezTo>
                    <a:pt x="421" y="3744"/>
                    <a:pt x="247" y="3958"/>
                    <a:pt x="136" y="4081"/>
                  </a:cubicBezTo>
                  <a:lnTo>
                    <a:pt x="136" y="4081"/>
                  </a:lnTo>
                  <a:cubicBezTo>
                    <a:pt x="464" y="3743"/>
                    <a:pt x="1295" y="2883"/>
                    <a:pt x="1575" y="2558"/>
                  </a:cubicBezTo>
                  <a:cubicBezTo>
                    <a:pt x="1927" y="2159"/>
                    <a:pt x="2095" y="2135"/>
                    <a:pt x="2414" y="1615"/>
                  </a:cubicBezTo>
                  <a:cubicBezTo>
                    <a:pt x="2662" y="1200"/>
                    <a:pt x="2398" y="1208"/>
                    <a:pt x="2862" y="704"/>
                  </a:cubicBezTo>
                  <a:cubicBezTo>
                    <a:pt x="3133" y="409"/>
                    <a:pt x="3525" y="2"/>
                    <a:pt x="3525" y="1"/>
                  </a:cubicBezTo>
                  <a:close/>
                  <a:moveTo>
                    <a:pt x="136" y="4081"/>
                  </a:moveTo>
                  <a:lnTo>
                    <a:pt x="136" y="4081"/>
                  </a:lnTo>
                  <a:cubicBezTo>
                    <a:pt x="52" y="4168"/>
                    <a:pt x="1" y="4221"/>
                    <a:pt x="1" y="4221"/>
                  </a:cubicBezTo>
                  <a:cubicBezTo>
                    <a:pt x="1" y="4221"/>
                    <a:pt x="49" y="4179"/>
                    <a:pt x="136" y="408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7" name="Google Shape;877;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878" name="Google Shape;878;p44"/>
          <p:cNvSpPr txBox="1"/>
          <p:nvPr/>
        </p:nvSpPr>
        <p:spPr>
          <a:xfrm>
            <a:off x="1154100" y="1076025"/>
            <a:ext cx="683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Manrope Medium"/>
                <a:ea typeface="Manrope Medium"/>
                <a:cs typeface="Manrope Medium"/>
                <a:sym typeface="Manrope Medium"/>
                <a:hlinkClick r:id="rId3"/>
              </a:rPr>
              <a:t>Legal studies </a:t>
            </a:r>
            <a:r>
              <a:rPr lang="en">
                <a:latin typeface="Manrope Medium"/>
                <a:ea typeface="Manrope Medium"/>
                <a:cs typeface="Manrope Medium"/>
                <a:sym typeface="Manrope Medium"/>
              </a:rPr>
              <a:t> is a common minor among Pre-Law students at Penn. Below are some of classes to familiarize you with the minor</a:t>
            </a:r>
            <a:endParaRPr>
              <a:latin typeface="Manrope Medium"/>
              <a:ea typeface="Manrope Medium"/>
              <a:cs typeface="Manrope Medium"/>
              <a:sym typeface="Manrope Medium"/>
            </a:endParaRPr>
          </a:p>
        </p:txBody>
      </p:sp>
      <p:cxnSp>
        <p:nvCxnSpPr>
          <p:cNvPr id="879" name="Google Shape;879;p44"/>
          <p:cNvCxnSpPr/>
          <p:nvPr/>
        </p:nvCxnSpPr>
        <p:spPr>
          <a:xfrm>
            <a:off x="339325" y="2784850"/>
            <a:ext cx="2222700" cy="11100"/>
          </a:xfrm>
          <a:prstGeom prst="straightConnector1">
            <a:avLst/>
          </a:prstGeom>
          <a:noFill/>
          <a:ln w="28575" cap="flat" cmpd="sng">
            <a:solidFill>
              <a:schemeClr val="dk1"/>
            </a:solidFill>
            <a:prstDash val="solid"/>
            <a:round/>
            <a:headEnd type="none" w="med" len="med"/>
            <a:tailEnd type="none" w="med" len="med"/>
          </a:ln>
        </p:spPr>
      </p:cxnSp>
      <p:cxnSp>
        <p:nvCxnSpPr>
          <p:cNvPr id="880" name="Google Shape;880;p44"/>
          <p:cNvCxnSpPr/>
          <p:nvPr/>
        </p:nvCxnSpPr>
        <p:spPr>
          <a:xfrm>
            <a:off x="2969200" y="2784850"/>
            <a:ext cx="2255700" cy="11100"/>
          </a:xfrm>
          <a:prstGeom prst="straightConnector1">
            <a:avLst/>
          </a:prstGeom>
          <a:noFill/>
          <a:ln w="28575" cap="flat" cmpd="sng">
            <a:solidFill>
              <a:schemeClr val="dk1"/>
            </a:solidFill>
            <a:prstDash val="solid"/>
            <a:round/>
            <a:headEnd type="none" w="med" len="med"/>
            <a:tailEnd type="none" w="med" len="med"/>
          </a:ln>
        </p:spPr>
      </p:cxnSp>
      <p:cxnSp>
        <p:nvCxnSpPr>
          <p:cNvPr id="881" name="Google Shape;881;p44"/>
          <p:cNvCxnSpPr/>
          <p:nvPr/>
        </p:nvCxnSpPr>
        <p:spPr>
          <a:xfrm>
            <a:off x="6149250" y="2786050"/>
            <a:ext cx="2123700" cy="870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45"/>
          <p:cNvSpPr txBox="1">
            <a:spLocks noGrp="1"/>
          </p:cNvSpPr>
          <p:nvPr>
            <p:ph type="title"/>
          </p:nvPr>
        </p:nvSpPr>
        <p:spPr>
          <a:xfrm>
            <a:off x="3173425" y="2081700"/>
            <a:ext cx="5612100" cy="1443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Volunteering at Penn.</a:t>
            </a:r>
            <a:endParaRPr/>
          </a:p>
        </p:txBody>
      </p:sp>
      <p:sp>
        <p:nvSpPr>
          <p:cNvPr id="887" name="Google Shape;887;p45"/>
          <p:cNvSpPr txBox="1">
            <a:spLocks noGrp="1"/>
          </p:cNvSpPr>
          <p:nvPr>
            <p:ph type="title" idx="2"/>
          </p:nvPr>
        </p:nvSpPr>
        <p:spPr>
          <a:xfrm>
            <a:off x="7039825" y="773934"/>
            <a:ext cx="1388400" cy="1019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03</a:t>
            </a:r>
            <a:endParaRPr/>
          </a:p>
        </p:txBody>
      </p:sp>
      <p:sp>
        <p:nvSpPr>
          <p:cNvPr id="888" name="Google Shape;888;p45"/>
          <p:cNvSpPr txBox="1">
            <a:spLocks noGrp="1"/>
          </p:cNvSpPr>
          <p:nvPr>
            <p:ph type="subTitle" idx="1"/>
          </p:nvPr>
        </p:nvSpPr>
        <p:spPr>
          <a:xfrm>
            <a:off x="715800" y="3825325"/>
            <a:ext cx="2521200" cy="58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help others and have impact both on and off campus</a:t>
            </a:r>
            <a:endParaRPr/>
          </a:p>
        </p:txBody>
      </p:sp>
      <p:cxnSp>
        <p:nvCxnSpPr>
          <p:cNvPr id="889" name="Google Shape;889;p45"/>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cxnSp>
        <p:nvCxnSpPr>
          <p:cNvPr id="890" name="Google Shape;890;p45"/>
          <p:cNvCxnSpPr/>
          <p:nvPr/>
        </p:nvCxnSpPr>
        <p:spPr>
          <a:xfrm>
            <a:off x="783150" y="3738825"/>
            <a:ext cx="7577700" cy="0"/>
          </a:xfrm>
          <a:prstGeom prst="straightConnector1">
            <a:avLst/>
          </a:prstGeom>
          <a:noFill/>
          <a:ln w="9525" cap="flat" cmpd="sng">
            <a:solidFill>
              <a:schemeClr val="dk1"/>
            </a:solidFill>
            <a:prstDash val="solid"/>
            <a:round/>
            <a:headEnd type="none" w="med" len="med"/>
            <a:tailEnd type="none" w="med" len="med"/>
          </a:ln>
        </p:spPr>
      </p:cxnSp>
      <p:cxnSp>
        <p:nvCxnSpPr>
          <p:cNvPr id="891" name="Google Shape;891;p45"/>
          <p:cNvCxnSpPr/>
          <p:nvPr/>
        </p:nvCxnSpPr>
        <p:spPr>
          <a:xfrm>
            <a:off x="7910550" y="1867875"/>
            <a:ext cx="322800" cy="0"/>
          </a:xfrm>
          <a:prstGeom prst="straightConnector1">
            <a:avLst/>
          </a:prstGeom>
          <a:noFill/>
          <a:ln w="28575" cap="flat" cmpd="sng">
            <a:solidFill>
              <a:schemeClr val="dk1"/>
            </a:solidFill>
            <a:prstDash val="solid"/>
            <a:round/>
            <a:headEnd type="none" w="med" len="med"/>
            <a:tailEnd type="none" w="med" len="med"/>
          </a:ln>
        </p:spPr>
      </p:cxnSp>
      <p:sp>
        <p:nvSpPr>
          <p:cNvPr id="892" name="Google Shape;892;p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6"/>
          <p:cNvSpPr txBox="1">
            <a:spLocks noGrp="1"/>
          </p:cNvSpPr>
          <p:nvPr>
            <p:ph type="title"/>
          </p:nvPr>
        </p:nvSpPr>
        <p:spPr>
          <a:xfrm>
            <a:off x="715800" y="542198"/>
            <a:ext cx="771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Civic House</a:t>
            </a:r>
            <a:endParaRPr/>
          </a:p>
        </p:txBody>
      </p:sp>
      <p:sp>
        <p:nvSpPr>
          <p:cNvPr id="898" name="Google Shape;898;p46"/>
          <p:cNvSpPr txBox="1">
            <a:spLocks noGrp="1"/>
          </p:cNvSpPr>
          <p:nvPr>
            <p:ph type="subTitle" idx="1"/>
          </p:nvPr>
        </p:nvSpPr>
        <p:spPr>
          <a:xfrm>
            <a:off x="531000" y="1821275"/>
            <a:ext cx="3340200" cy="215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group of undergraduate students with a four-year experience integrating community engagement and scholarship. Including seminar, engagement experiences and bonding with the yearly cohort. The application for this program is due the fall of your freshman year. </a:t>
            </a:r>
            <a:endParaRPr/>
          </a:p>
        </p:txBody>
      </p:sp>
      <p:sp>
        <p:nvSpPr>
          <p:cNvPr id="899" name="Google Shape;899;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900" name="Google Shape;900;p46"/>
          <p:cNvSpPr txBox="1">
            <a:spLocks noGrp="1"/>
          </p:cNvSpPr>
          <p:nvPr>
            <p:ph type="subTitle" idx="2"/>
          </p:nvPr>
        </p:nvSpPr>
        <p:spPr>
          <a:xfrm>
            <a:off x="531000" y="1310963"/>
            <a:ext cx="38562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Civic Scholars program</a:t>
            </a:r>
            <a:endParaRPr/>
          </a:p>
        </p:txBody>
      </p:sp>
      <p:sp>
        <p:nvSpPr>
          <p:cNvPr id="901" name="Google Shape;901;p46"/>
          <p:cNvSpPr txBox="1">
            <a:spLocks noGrp="1"/>
          </p:cNvSpPr>
          <p:nvPr>
            <p:ph type="subTitle" idx="3"/>
          </p:nvPr>
        </p:nvSpPr>
        <p:spPr>
          <a:xfrm>
            <a:off x="5359725" y="1917076"/>
            <a:ext cx="3340200" cy="215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Civic house provides funding to Penn undergrads to support academic year-long or summer internships at community partner organizations. These orgs include Bread and Roses community fund, Public citizens for children and youth, Philadelphia Legal assistance, etc.</a:t>
            </a:r>
            <a:endParaRPr/>
          </a:p>
        </p:txBody>
      </p:sp>
      <p:sp>
        <p:nvSpPr>
          <p:cNvPr id="902" name="Google Shape;902;p46"/>
          <p:cNvSpPr txBox="1">
            <a:spLocks noGrp="1"/>
          </p:cNvSpPr>
          <p:nvPr>
            <p:ph type="subTitle" idx="4"/>
          </p:nvPr>
        </p:nvSpPr>
        <p:spPr>
          <a:xfrm>
            <a:off x="5359724" y="1450575"/>
            <a:ext cx="33402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Community engagement Internship</a:t>
            </a:r>
            <a:endParaRPr/>
          </a:p>
        </p:txBody>
      </p:sp>
      <p:pic>
        <p:nvPicPr>
          <p:cNvPr id="903" name="Google Shape;903;p46"/>
          <p:cNvPicPr preferRelativeResize="0"/>
          <p:nvPr/>
        </p:nvPicPr>
        <p:blipFill>
          <a:blip r:embed="rId3">
            <a:alphaModFix/>
          </a:blip>
          <a:stretch>
            <a:fillRect/>
          </a:stretch>
        </p:blipFill>
        <p:spPr>
          <a:xfrm>
            <a:off x="3255300" y="3479025"/>
            <a:ext cx="2104425" cy="1421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47"/>
          <p:cNvSpPr txBox="1">
            <a:spLocks noGrp="1"/>
          </p:cNvSpPr>
          <p:nvPr>
            <p:ph type="title" idx="4294967295"/>
          </p:nvPr>
        </p:nvSpPr>
        <p:spPr>
          <a:xfrm>
            <a:off x="301675" y="567000"/>
            <a:ext cx="880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a:t>
            </a:r>
            <a:r>
              <a:rPr lang="en" sz="2400"/>
              <a:t>Penn undergraduates for refugee empowerment</a:t>
            </a:r>
            <a:r>
              <a:rPr lang="en"/>
              <a:t>)</a:t>
            </a:r>
            <a:endParaRPr/>
          </a:p>
        </p:txBody>
      </p:sp>
      <p:sp>
        <p:nvSpPr>
          <p:cNvPr id="909" name="Google Shape;909;p47"/>
          <p:cNvSpPr txBox="1">
            <a:spLocks noGrp="1"/>
          </p:cNvSpPr>
          <p:nvPr>
            <p:ph type="body" idx="1"/>
          </p:nvPr>
        </p:nvSpPr>
        <p:spPr>
          <a:xfrm>
            <a:off x="380775" y="1191900"/>
            <a:ext cx="4367700" cy="11535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1800" b="0">
                <a:latin typeface="Manrope Medium"/>
                <a:ea typeface="Manrope Medium"/>
                <a:cs typeface="Manrope Medium"/>
                <a:sym typeface="Manrope Medium"/>
              </a:rPr>
              <a:t>PRE is a student organization at Penn. PRE’s mission is to empower refugees through education assistance and to foster a welcoming community for refugees in Philadelphia. PURE works closely with resettlement centers, cultural groups and organizations around the world. To volunteer with the African Family Health Organization in West Philadelphia,</a:t>
            </a:r>
            <a:endParaRPr sz="1800" b="0">
              <a:latin typeface="Manrope Medium"/>
              <a:ea typeface="Manrope Medium"/>
              <a:cs typeface="Manrope Medium"/>
              <a:sym typeface="Manrope Medium"/>
            </a:endParaRPr>
          </a:p>
          <a:p>
            <a:pPr marL="457200" lvl="0" indent="-342900" algn="l" rtl="0">
              <a:spcBef>
                <a:spcPts val="0"/>
              </a:spcBef>
              <a:spcAft>
                <a:spcPts val="0"/>
              </a:spcAft>
              <a:buSzPts val="1800"/>
              <a:buChar char="●"/>
            </a:pPr>
            <a:r>
              <a:rPr lang="en" sz="1800" b="0">
                <a:latin typeface="Manrope Medium"/>
                <a:ea typeface="Manrope Medium"/>
                <a:cs typeface="Manrope Medium"/>
                <a:sym typeface="Manrope Medium"/>
              </a:rPr>
              <a:t>contact Lauren st. Louis at </a:t>
            </a:r>
            <a:r>
              <a:rPr lang="en" sz="1800"/>
              <a:t>Lstlouis@sas.upenn.edu.</a:t>
            </a:r>
            <a:endParaRPr sz="1800"/>
          </a:p>
        </p:txBody>
      </p:sp>
      <p:sp>
        <p:nvSpPr>
          <p:cNvPr id="910" name="Google Shape;910;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pic>
        <p:nvPicPr>
          <p:cNvPr id="911" name="Google Shape;911;p47"/>
          <p:cNvPicPr preferRelativeResize="0"/>
          <p:nvPr/>
        </p:nvPicPr>
        <p:blipFill>
          <a:blip r:embed="rId3">
            <a:alphaModFix/>
          </a:blip>
          <a:stretch>
            <a:fillRect/>
          </a:stretch>
        </p:blipFill>
        <p:spPr>
          <a:xfrm>
            <a:off x="6869750" y="1191900"/>
            <a:ext cx="1370175" cy="1701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48"/>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Netter Center</a:t>
            </a:r>
            <a:endParaRPr/>
          </a:p>
        </p:txBody>
      </p:sp>
      <p:sp>
        <p:nvSpPr>
          <p:cNvPr id="917" name="Google Shape;917;p48"/>
          <p:cNvSpPr txBox="1">
            <a:spLocks noGrp="1"/>
          </p:cNvSpPr>
          <p:nvPr>
            <p:ph type="body" idx="1"/>
          </p:nvPr>
        </p:nvSpPr>
        <p:spPr>
          <a:xfrm>
            <a:off x="715800" y="1220350"/>
            <a:ext cx="4049100" cy="31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The netter center for community partnerships conducts ABCCS- Academically based community service courses that are connected to research, learning and teaching about real-world problems and their solutions. The organization also conducts University-assisted community schools, (UACS) that serve public school students by bringing aBCS courses to West Philadelphia Schools. </a:t>
            </a:r>
            <a:endParaRPr sz="1800"/>
          </a:p>
        </p:txBody>
      </p:sp>
      <p:sp>
        <p:nvSpPr>
          <p:cNvPr id="918" name="Google Shape;918;p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919" name="Google Shape;919;p48"/>
          <p:cNvPicPr preferRelativeResize="0"/>
          <p:nvPr/>
        </p:nvPicPr>
        <p:blipFill>
          <a:blip r:embed="rId3">
            <a:alphaModFix/>
          </a:blip>
          <a:stretch>
            <a:fillRect/>
          </a:stretch>
        </p:blipFill>
        <p:spPr>
          <a:xfrm>
            <a:off x="5775125" y="1769750"/>
            <a:ext cx="3164050" cy="934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49"/>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Petey Greene program</a:t>
            </a:r>
            <a:endParaRPr/>
          </a:p>
        </p:txBody>
      </p:sp>
      <p:sp>
        <p:nvSpPr>
          <p:cNvPr id="925" name="Google Shape;925;p49"/>
          <p:cNvSpPr txBox="1">
            <a:spLocks noGrp="1"/>
          </p:cNvSpPr>
          <p:nvPr>
            <p:ph type="body" idx="1"/>
          </p:nvPr>
        </p:nvSpPr>
        <p:spPr>
          <a:xfrm>
            <a:off x="715800" y="1220350"/>
            <a:ext cx="3856200" cy="33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The Petey Greene Program supports the academic goals of incarcerated and formerly incarcerated people through high-quality volunteer tutoring programs. Our tutoring programs provide high-quality, individualized tutoring and academic support that every learner needs to achieve their educational goals.</a:t>
            </a:r>
            <a:r>
              <a:rPr lang="en"/>
              <a:t> </a:t>
            </a:r>
            <a:endParaRPr/>
          </a:p>
        </p:txBody>
      </p:sp>
      <p:sp>
        <p:nvSpPr>
          <p:cNvPr id="926" name="Google Shape;926;p4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927" name="Google Shape;927;p49"/>
          <p:cNvPicPr preferRelativeResize="0"/>
          <p:nvPr/>
        </p:nvPicPr>
        <p:blipFill rotWithShape="1">
          <a:blip r:embed="rId3">
            <a:alphaModFix/>
          </a:blip>
          <a:srcRect l="-5086"/>
          <a:stretch/>
        </p:blipFill>
        <p:spPr>
          <a:xfrm>
            <a:off x="6197017" y="1220350"/>
            <a:ext cx="2359759" cy="17361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50"/>
          <p:cNvSpPr txBox="1">
            <a:spLocks noGrp="1"/>
          </p:cNvSpPr>
          <p:nvPr>
            <p:ph type="title"/>
          </p:nvPr>
        </p:nvSpPr>
        <p:spPr>
          <a:xfrm>
            <a:off x="3173425" y="2081700"/>
            <a:ext cx="5612100" cy="1443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Resources.</a:t>
            </a:r>
            <a:endParaRPr/>
          </a:p>
        </p:txBody>
      </p:sp>
      <p:sp>
        <p:nvSpPr>
          <p:cNvPr id="933" name="Google Shape;933;p50"/>
          <p:cNvSpPr txBox="1">
            <a:spLocks noGrp="1"/>
          </p:cNvSpPr>
          <p:nvPr>
            <p:ph type="title" idx="2"/>
          </p:nvPr>
        </p:nvSpPr>
        <p:spPr>
          <a:xfrm>
            <a:off x="7039825" y="773934"/>
            <a:ext cx="1388400" cy="1019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04</a:t>
            </a:r>
            <a:endParaRPr/>
          </a:p>
        </p:txBody>
      </p:sp>
      <p:sp>
        <p:nvSpPr>
          <p:cNvPr id="934" name="Google Shape;934;p50"/>
          <p:cNvSpPr txBox="1">
            <a:spLocks noGrp="1"/>
          </p:cNvSpPr>
          <p:nvPr>
            <p:ph type="subTitle" idx="1"/>
          </p:nvPr>
        </p:nvSpPr>
        <p:spPr>
          <a:xfrm>
            <a:off x="783150" y="3863863"/>
            <a:ext cx="2521200" cy="84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few helpful resources to make life a bit easier</a:t>
            </a:r>
            <a:endParaRPr/>
          </a:p>
        </p:txBody>
      </p:sp>
      <p:cxnSp>
        <p:nvCxnSpPr>
          <p:cNvPr id="935" name="Google Shape;935;p50"/>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cxnSp>
        <p:nvCxnSpPr>
          <p:cNvPr id="936" name="Google Shape;936;p50"/>
          <p:cNvCxnSpPr/>
          <p:nvPr/>
        </p:nvCxnSpPr>
        <p:spPr>
          <a:xfrm>
            <a:off x="783150" y="3754500"/>
            <a:ext cx="7577700" cy="0"/>
          </a:xfrm>
          <a:prstGeom prst="straightConnector1">
            <a:avLst/>
          </a:prstGeom>
          <a:noFill/>
          <a:ln w="9525" cap="flat" cmpd="sng">
            <a:solidFill>
              <a:schemeClr val="dk1"/>
            </a:solidFill>
            <a:prstDash val="solid"/>
            <a:round/>
            <a:headEnd type="none" w="med" len="med"/>
            <a:tailEnd type="none" w="med" len="med"/>
          </a:ln>
        </p:spPr>
      </p:cxnSp>
      <p:cxnSp>
        <p:nvCxnSpPr>
          <p:cNvPr id="937" name="Google Shape;937;p50"/>
          <p:cNvCxnSpPr/>
          <p:nvPr/>
        </p:nvCxnSpPr>
        <p:spPr>
          <a:xfrm>
            <a:off x="7910550" y="1867875"/>
            <a:ext cx="322800" cy="0"/>
          </a:xfrm>
          <a:prstGeom prst="straightConnector1">
            <a:avLst/>
          </a:prstGeom>
          <a:noFill/>
          <a:ln w="28575" cap="flat" cmpd="sng">
            <a:solidFill>
              <a:schemeClr val="dk1"/>
            </a:solidFill>
            <a:prstDash val="solid"/>
            <a:round/>
            <a:headEnd type="none" w="med" len="med"/>
            <a:tailEnd type="none" w="med" len="med"/>
          </a:ln>
        </p:spPr>
      </p:cxnSp>
      <p:sp>
        <p:nvSpPr>
          <p:cNvPr id="938" name="Google Shape;938;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51"/>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Career Services website resources</a:t>
            </a:r>
            <a:endParaRPr/>
          </a:p>
        </p:txBody>
      </p:sp>
      <p:sp>
        <p:nvSpPr>
          <p:cNvPr id="944" name="Google Shape;944;p51"/>
          <p:cNvSpPr txBox="1">
            <a:spLocks noGrp="1"/>
          </p:cNvSpPr>
          <p:nvPr>
            <p:ph type="body" idx="1"/>
          </p:nvPr>
        </p:nvSpPr>
        <p:spPr>
          <a:xfrm>
            <a:off x="715800" y="1336403"/>
            <a:ext cx="7712400" cy="3188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Resume review by a current law student( Free for life, even after graduation).</a:t>
            </a:r>
            <a:endParaRPr sz="1800"/>
          </a:p>
          <a:p>
            <a:pPr marL="457200" lvl="0" indent="-342900" algn="l" rtl="0">
              <a:spcBef>
                <a:spcPts val="0"/>
              </a:spcBef>
              <a:spcAft>
                <a:spcPts val="0"/>
              </a:spcAft>
              <a:buSzPts val="1800"/>
              <a:buChar char="●"/>
            </a:pPr>
            <a:r>
              <a:rPr lang="en" sz="1800"/>
              <a:t>Pre-law advising appointments with Career services (Free for life, even after graduation).</a:t>
            </a:r>
            <a:endParaRPr sz="1800"/>
          </a:p>
          <a:p>
            <a:pPr marL="457200" lvl="0" indent="-342900" algn="l" rtl="0">
              <a:spcBef>
                <a:spcPts val="0"/>
              </a:spcBef>
              <a:spcAft>
                <a:spcPts val="0"/>
              </a:spcAft>
              <a:buSzPts val="1800"/>
              <a:buChar char="●"/>
            </a:pPr>
            <a:r>
              <a:rPr lang="en" sz="1800"/>
              <a:t>Appointments with Pre-law Peer Coach of Career services.</a:t>
            </a:r>
            <a:endParaRPr sz="1800"/>
          </a:p>
          <a:p>
            <a:pPr marL="457200" lvl="0" indent="-342900" algn="l" rtl="0">
              <a:spcBef>
                <a:spcPts val="0"/>
              </a:spcBef>
              <a:spcAft>
                <a:spcPts val="0"/>
              </a:spcAft>
              <a:buSzPts val="1800"/>
              <a:buChar char="●"/>
            </a:pPr>
            <a:r>
              <a:rPr lang="en" sz="1800"/>
              <a:t>LSAT-lab discount.</a:t>
            </a:r>
            <a:endParaRPr sz="1800"/>
          </a:p>
          <a:p>
            <a:pPr marL="457200" lvl="0" indent="-342900" algn="l" rtl="0">
              <a:spcBef>
                <a:spcPts val="0"/>
              </a:spcBef>
              <a:spcAft>
                <a:spcPts val="0"/>
              </a:spcAft>
              <a:buSzPts val="1800"/>
              <a:buChar char="●"/>
            </a:pPr>
            <a:r>
              <a:rPr lang="en" sz="1800"/>
              <a:t>Live Career Tools series- (free for life, even after graduation).</a:t>
            </a:r>
            <a:endParaRPr sz="1800"/>
          </a:p>
        </p:txBody>
      </p:sp>
      <p:sp>
        <p:nvSpPr>
          <p:cNvPr id="945" name="Google Shape;945;p5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34"/>
          <p:cNvSpPr txBox="1">
            <a:spLocks noGrp="1"/>
          </p:cNvSpPr>
          <p:nvPr>
            <p:ph type="title"/>
          </p:nvPr>
        </p:nvSpPr>
        <p:spPr>
          <a:xfrm>
            <a:off x="436600" y="3356825"/>
            <a:ext cx="2067000" cy="70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t>Joining organizations</a:t>
            </a:r>
            <a:endParaRPr sz="1800"/>
          </a:p>
        </p:txBody>
      </p:sp>
      <p:sp>
        <p:nvSpPr>
          <p:cNvPr id="628" name="Google Shape;628;p34"/>
          <p:cNvSpPr txBox="1">
            <a:spLocks noGrp="1"/>
          </p:cNvSpPr>
          <p:nvPr>
            <p:ph type="subTitle" idx="1"/>
          </p:nvPr>
        </p:nvSpPr>
        <p:spPr>
          <a:xfrm>
            <a:off x="436590" y="4135187"/>
            <a:ext cx="1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4 </a:t>
            </a:r>
            <a:endParaRPr/>
          </a:p>
        </p:txBody>
      </p:sp>
      <p:sp>
        <p:nvSpPr>
          <p:cNvPr id="629" name="Google Shape;629;p34"/>
          <p:cNvSpPr txBox="1">
            <a:spLocks noGrp="1"/>
          </p:cNvSpPr>
          <p:nvPr>
            <p:ph type="title" idx="2"/>
          </p:nvPr>
        </p:nvSpPr>
        <p:spPr>
          <a:xfrm>
            <a:off x="715800" y="2734236"/>
            <a:ext cx="1002000" cy="45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630" name="Google Shape;630;p34"/>
          <p:cNvSpPr txBox="1">
            <a:spLocks noGrp="1"/>
          </p:cNvSpPr>
          <p:nvPr>
            <p:ph type="title" idx="3"/>
          </p:nvPr>
        </p:nvSpPr>
        <p:spPr>
          <a:xfrm>
            <a:off x="4383274" y="3352225"/>
            <a:ext cx="1846500" cy="70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t>Opportunities to give back</a:t>
            </a:r>
            <a:endParaRPr sz="1800"/>
          </a:p>
        </p:txBody>
      </p:sp>
      <p:sp>
        <p:nvSpPr>
          <p:cNvPr id="631" name="Google Shape;631;p34"/>
          <p:cNvSpPr txBox="1">
            <a:spLocks noGrp="1"/>
          </p:cNvSpPr>
          <p:nvPr>
            <p:ph type="subTitle" idx="4"/>
          </p:nvPr>
        </p:nvSpPr>
        <p:spPr>
          <a:xfrm>
            <a:off x="2665480" y="4135187"/>
            <a:ext cx="1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9</a:t>
            </a:r>
            <a:endParaRPr/>
          </a:p>
        </p:txBody>
      </p:sp>
      <p:sp>
        <p:nvSpPr>
          <p:cNvPr id="632" name="Google Shape;632;p34"/>
          <p:cNvSpPr txBox="1">
            <a:spLocks noGrp="1"/>
          </p:cNvSpPr>
          <p:nvPr>
            <p:ph type="title" idx="5"/>
          </p:nvPr>
        </p:nvSpPr>
        <p:spPr>
          <a:xfrm>
            <a:off x="2852447" y="2734386"/>
            <a:ext cx="1002000" cy="45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633" name="Google Shape;633;p34"/>
          <p:cNvSpPr txBox="1">
            <a:spLocks noGrp="1"/>
          </p:cNvSpPr>
          <p:nvPr>
            <p:ph type="title" idx="6"/>
          </p:nvPr>
        </p:nvSpPr>
        <p:spPr>
          <a:xfrm>
            <a:off x="2503600" y="3430175"/>
            <a:ext cx="1949700" cy="70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t>Classes and majors to consider</a:t>
            </a:r>
            <a:endParaRPr sz="1800"/>
          </a:p>
        </p:txBody>
      </p:sp>
      <p:sp>
        <p:nvSpPr>
          <p:cNvPr id="634" name="Google Shape;634;p34"/>
          <p:cNvSpPr txBox="1">
            <a:spLocks noGrp="1"/>
          </p:cNvSpPr>
          <p:nvPr>
            <p:ph type="subTitle" idx="7"/>
          </p:nvPr>
        </p:nvSpPr>
        <p:spPr>
          <a:xfrm>
            <a:off x="4615194" y="4135187"/>
            <a:ext cx="1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14</a:t>
            </a:r>
            <a:endParaRPr/>
          </a:p>
        </p:txBody>
      </p:sp>
      <p:sp>
        <p:nvSpPr>
          <p:cNvPr id="635" name="Google Shape;635;p34"/>
          <p:cNvSpPr txBox="1">
            <a:spLocks noGrp="1"/>
          </p:cNvSpPr>
          <p:nvPr>
            <p:ph type="title" idx="8"/>
          </p:nvPr>
        </p:nvSpPr>
        <p:spPr>
          <a:xfrm>
            <a:off x="4572006" y="2731936"/>
            <a:ext cx="1002000" cy="45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636" name="Google Shape;636;p34"/>
          <p:cNvSpPr txBox="1">
            <a:spLocks noGrp="1"/>
          </p:cNvSpPr>
          <p:nvPr>
            <p:ph type="title" idx="9"/>
          </p:nvPr>
        </p:nvSpPr>
        <p:spPr>
          <a:xfrm>
            <a:off x="6564934" y="3310949"/>
            <a:ext cx="1717800" cy="70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t>Resources to check out</a:t>
            </a:r>
            <a:endParaRPr sz="1800"/>
          </a:p>
        </p:txBody>
      </p:sp>
      <p:sp>
        <p:nvSpPr>
          <p:cNvPr id="637" name="Google Shape;637;p34"/>
          <p:cNvSpPr txBox="1">
            <a:spLocks noGrp="1"/>
          </p:cNvSpPr>
          <p:nvPr>
            <p:ph type="subTitle" idx="13"/>
          </p:nvPr>
        </p:nvSpPr>
        <p:spPr>
          <a:xfrm>
            <a:off x="6564934" y="4135187"/>
            <a:ext cx="1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18</a:t>
            </a:r>
            <a:endParaRPr/>
          </a:p>
        </p:txBody>
      </p:sp>
      <p:sp>
        <p:nvSpPr>
          <p:cNvPr id="638" name="Google Shape;638;p34"/>
          <p:cNvSpPr txBox="1">
            <a:spLocks noGrp="1"/>
          </p:cNvSpPr>
          <p:nvPr>
            <p:ph type="title" idx="14"/>
          </p:nvPr>
        </p:nvSpPr>
        <p:spPr>
          <a:xfrm>
            <a:off x="6564928" y="2734236"/>
            <a:ext cx="1002000" cy="45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639" name="Google Shape;639;p34"/>
          <p:cNvSpPr txBox="1">
            <a:spLocks noGrp="1"/>
          </p:cNvSpPr>
          <p:nvPr>
            <p:ph type="title" idx="15"/>
          </p:nvPr>
        </p:nvSpPr>
        <p:spPr>
          <a:xfrm>
            <a:off x="715800" y="542173"/>
            <a:ext cx="771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cxnSp>
        <p:nvCxnSpPr>
          <p:cNvPr id="640" name="Google Shape;640;p34"/>
          <p:cNvCxnSpPr/>
          <p:nvPr/>
        </p:nvCxnSpPr>
        <p:spPr>
          <a:xfrm>
            <a:off x="783150" y="2569136"/>
            <a:ext cx="7577700" cy="0"/>
          </a:xfrm>
          <a:prstGeom prst="straightConnector1">
            <a:avLst/>
          </a:prstGeom>
          <a:noFill/>
          <a:ln w="9525" cap="flat" cmpd="sng">
            <a:solidFill>
              <a:schemeClr val="dk1"/>
            </a:solidFill>
            <a:prstDash val="solid"/>
            <a:round/>
            <a:headEnd type="none" w="med" len="med"/>
            <a:tailEnd type="none" w="med" len="med"/>
          </a:ln>
        </p:spPr>
      </p:cxnSp>
      <p:cxnSp>
        <p:nvCxnSpPr>
          <p:cNvPr id="641" name="Google Shape;641;p34"/>
          <p:cNvCxnSpPr/>
          <p:nvPr/>
        </p:nvCxnSpPr>
        <p:spPr>
          <a:xfrm>
            <a:off x="821594" y="3191723"/>
            <a:ext cx="218400" cy="0"/>
          </a:xfrm>
          <a:prstGeom prst="straightConnector1">
            <a:avLst/>
          </a:prstGeom>
          <a:noFill/>
          <a:ln w="28575" cap="flat" cmpd="sng">
            <a:solidFill>
              <a:schemeClr val="dk1"/>
            </a:solidFill>
            <a:prstDash val="solid"/>
            <a:round/>
            <a:headEnd type="none" w="med" len="med"/>
            <a:tailEnd type="none" w="med" len="med"/>
          </a:ln>
        </p:spPr>
      </p:cxnSp>
      <p:cxnSp>
        <p:nvCxnSpPr>
          <p:cNvPr id="642" name="Google Shape;642;p34"/>
          <p:cNvCxnSpPr/>
          <p:nvPr/>
        </p:nvCxnSpPr>
        <p:spPr>
          <a:xfrm>
            <a:off x="2975869" y="3191723"/>
            <a:ext cx="218400" cy="0"/>
          </a:xfrm>
          <a:prstGeom prst="straightConnector1">
            <a:avLst/>
          </a:prstGeom>
          <a:noFill/>
          <a:ln w="28575" cap="flat" cmpd="sng">
            <a:solidFill>
              <a:schemeClr val="dk1"/>
            </a:solidFill>
            <a:prstDash val="solid"/>
            <a:round/>
            <a:headEnd type="none" w="med" len="med"/>
            <a:tailEnd type="none" w="med" len="med"/>
          </a:ln>
        </p:spPr>
      </p:cxnSp>
      <p:cxnSp>
        <p:nvCxnSpPr>
          <p:cNvPr id="643" name="Google Shape;643;p34"/>
          <p:cNvCxnSpPr/>
          <p:nvPr/>
        </p:nvCxnSpPr>
        <p:spPr>
          <a:xfrm>
            <a:off x="4731244" y="3191723"/>
            <a:ext cx="218400" cy="0"/>
          </a:xfrm>
          <a:prstGeom prst="straightConnector1">
            <a:avLst/>
          </a:prstGeom>
          <a:noFill/>
          <a:ln w="28575" cap="flat" cmpd="sng">
            <a:solidFill>
              <a:schemeClr val="dk1"/>
            </a:solidFill>
            <a:prstDash val="solid"/>
            <a:round/>
            <a:headEnd type="none" w="med" len="med"/>
            <a:tailEnd type="none" w="med" len="med"/>
          </a:ln>
        </p:spPr>
      </p:cxnSp>
      <p:cxnSp>
        <p:nvCxnSpPr>
          <p:cNvPr id="644" name="Google Shape;644;p34"/>
          <p:cNvCxnSpPr/>
          <p:nvPr/>
        </p:nvCxnSpPr>
        <p:spPr>
          <a:xfrm>
            <a:off x="6673619" y="3191723"/>
            <a:ext cx="218400" cy="0"/>
          </a:xfrm>
          <a:prstGeom prst="straightConnector1">
            <a:avLst/>
          </a:prstGeom>
          <a:noFill/>
          <a:ln w="28575" cap="flat" cmpd="sng">
            <a:solidFill>
              <a:schemeClr val="dk1"/>
            </a:solidFill>
            <a:prstDash val="solid"/>
            <a:round/>
            <a:headEnd type="none" w="med" len="med"/>
            <a:tailEnd type="none" w="med" len="med"/>
          </a:ln>
        </p:spPr>
      </p:cxnSp>
      <p:grpSp>
        <p:nvGrpSpPr>
          <p:cNvPr id="645" name="Google Shape;645;p34"/>
          <p:cNvGrpSpPr/>
          <p:nvPr/>
        </p:nvGrpSpPr>
        <p:grpSpPr>
          <a:xfrm rot="8290476" flipH="1">
            <a:off x="6438683" y="-1083888"/>
            <a:ext cx="4202012" cy="2981532"/>
            <a:chOff x="5412425" y="1306875"/>
            <a:chExt cx="939725" cy="685175"/>
          </a:xfrm>
        </p:grpSpPr>
        <p:sp>
          <p:nvSpPr>
            <p:cNvPr id="646" name="Google Shape;646;p34"/>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96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52"/>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Academic resources</a:t>
            </a:r>
            <a:endParaRPr/>
          </a:p>
        </p:txBody>
      </p:sp>
      <p:sp>
        <p:nvSpPr>
          <p:cNvPr id="951" name="Google Shape;951;p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952" name="Google Shape;952;p52"/>
          <p:cNvSpPr txBox="1">
            <a:spLocks noGrp="1"/>
          </p:cNvSpPr>
          <p:nvPr>
            <p:ph type="subTitle" idx="2"/>
          </p:nvPr>
        </p:nvSpPr>
        <p:spPr>
          <a:xfrm>
            <a:off x="373375" y="1626450"/>
            <a:ext cx="34158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Marks Family writing center</a:t>
            </a:r>
            <a:endParaRPr/>
          </a:p>
        </p:txBody>
      </p:sp>
      <p:sp>
        <p:nvSpPr>
          <p:cNvPr id="953" name="Google Shape;953;p52"/>
          <p:cNvSpPr txBox="1">
            <a:spLocks noGrp="1"/>
          </p:cNvSpPr>
          <p:nvPr>
            <p:ph type="subTitle" idx="1"/>
          </p:nvPr>
        </p:nvSpPr>
        <p:spPr>
          <a:xfrm>
            <a:off x="243325" y="2092950"/>
            <a:ext cx="3675900" cy="119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The writing center is a great help for your writing assignments. You can make appointments with a writing tutor that will fit with your schedule and get help with outlining, writing, or proofreading your papers.</a:t>
            </a:r>
            <a:endParaRPr sz="1800"/>
          </a:p>
        </p:txBody>
      </p:sp>
      <p:sp>
        <p:nvSpPr>
          <p:cNvPr id="954" name="Google Shape;954;p52"/>
          <p:cNvSpPr txBox="1">
            <a:spLocks noGrp="1"/>
          </p:cNvSpPr>
          <p:nvPr>
            <p:ph type="subTitle" idx="3"/>
          </p:nvPr>
        </p:nvSpPr>
        <p:spPr>
          <a:xfrm>
            <a:off x="4882425" y="2199350"/>
            <a:ext cx="3675900" cy="119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Weingarten is the hub at Penn for academic support and Disability services. If you need help with tutoring, time-management skills, accommodations of any kind, Weingarten is the place to go. </a:t>
            </a:r>
            <a:endParaRPr sz="1800"/>
          </a:p>
        </p:txBody>
      </p:sp>
      <p:sp>
        <p:nvSpPr>
          <p:cNvPr id="955" name="Google Shape;955;p52"/>
          <p:cNvSpPr txBox="1">
            <a:spLocks noGrp="1"/>
          </p:cNvSpPr>
          <p:nvPr>
            <p:ph type="subTitle" idx="4"/>
          </p:nvPr>
        </p:nvSpPr>
        <p:spPr>
          <a:xfrm>
            <a:off x="5012474" y="1569025"/>
            <a:ext cx="34158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Weingarten learning center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53"/>
          <p:cNvSpPr txBox="1">
            <a:spLocks noGrp="1"/>
          </p:cNvSpPr>
          <p:nvPr>
            <p:ph type="title"/>
          </p:nvPr>
        </p:nvSpPr>
        <p:spPr>
          <a:xfrm>
            <a:off x="1388100" y="1075650"/>
            <a:ext cx="6367800" cy="299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Good Luck!</a:t>
            </a:r>
            <a:endParaRPr/>
          </a:p>
        </p:txBody>
      </p:sp>
      <p:sp>
        <p:nvSpPr>
          <p:cNvPr id="961" name="Google Shape;961;p5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5"/>
          <p:cNvSpPr txBox="1">
            <a:spLocks noGrp="1"/>
          </p:cNvSpPr>
          <p:nvPr>
            <p:ph type="title"/>
          </p:nvPr>
        </p:nvSpPr>
        <p:spPr>
          <a:xfrm>
            <a:off x="2449950" y="1963035"/>
            <a:ext cx="42441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Disclaimer</a:t>
            </a:r>
            <a:endParaRPr/>
          </a:p>
        </p:txBody>
      </p:sp>
      <p:sp>
        <p:nvSpPr>
          <p:cNvPr id="663" name="Google Shape;663;p35"/>
          <p:cNvSpPr txBox="1">
            <a:spLocks noGrp="1"/>
          </p:cNvSpPr>
          <p:nvPr>
            <p:ph type="subTitle" idx="1"/>
          </p:nvPr>
        </p:nvSpPr>
        <p:spPr>
          <a:xfrm>
            <a:off x="1836900" y="2607775"/>
            <a:ext cx="5418600" cy="138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Hi, I hope you are doing well and taking care of yourself. I know you may be anxious or overwhelmed regarding your or other people’s  expectations of what being pre-law is supposed to look like. You do not have to do “pre-law” extracurriculars and take typical “pre-law” classes to be pre-law. You are doing fine and everything will be okay. Just breathe…</a:t>
            </a:r>
            <a:endParaRPr sz="1800"/>
          </a:p>
          <a:p>
            <a:pPr marL="457200" lvl="0" indent="-342900" algn="ctr" rtl="0">
              <a:spcBef>
                <a:spcPts val="0"/>
              </a:spcBef>
              <a:spcAft>
                <a:spcPts val="0"/>
              </a:spcAft>
              <a:buSzPts val="1800"/>
              <a:buChar char="-"/>
            </a:pPr>
            <a:r>
              <a:rPr lang="en" sz="1800"/>
              <a:t>Joy Olatunde</a:t>
            </a:r>
            <a:endParaRPr sz="1800"/>
          </a:p>
        </p:txBody>
      </p:sp>
      <p:cxnSp>
        <p:nvCxnSpPr>
          <p:cNvPr id="664" name="Google Shape;664;p35"/>
          <p:cNvCxnSpPr/>
          <p:nvPr/>
        </p:nvCxnSpPr>
        <p:spPr>
          <a:xfrm>
            <a:off x="372525" y="2571750"/>
            <a:ext cx="7577700" cy="0"/>
          </a:xfrm>
          <a:prstGeom prst="straightConnector1">
            <a:avLst/>
          </a:prstGeom>
          <a:noFill/>
          <a:ln w="9525" cap="flat" cmpd="sng">
            <a:solidFill>
              <a:schemeClr val="dk1"/>
            </a:solidFill>
            <a:prstDash val="solid"/>
            <a:round/>
            <a:headEnd type="none" w="med" len="med"/>
            <a:tailEnd type="none" w="med" len="med"/>
          </a:ln>
        </p:spPr>
      </p:cxnSp>
      <p:grpSp>
        <p:nvGrpSpPr>
          <p:cNvPr id="665" name="Google Shape;665;p35"/>
          <p:cNvGrpSpPr/>
          <p:nvPr/>
        </p:nvGrpSpPr>
        <p:grpSpPr>
          <a:xfrm>
            <a:off x="7950220" y="2053362"/>
            <a:ext cx="1932330" cy="1195863"/>
            <a:chOff x="4970000" y="-470775"/>
            <a:chExt cx="760700" cy="470775"/>
          </a:xfrm>
        </p:grpSpPr>
        <p:sp>
          <p:nvSpPr>
            <p:cNvPr id="666" name="Google Shape;666;p35"/>
            <p:cNvSpPr/>
            <p:nvPr/>
          </p:nvSpPr>
          <p:spPr>
            <a:xfrm>
              <a:off x="4970000" y="-470775"/>
              <a:ext cx="760700" cy="470775"/>
            </a:xfrm>
            <a:custGeom>
              <a:avLst/>
              <a:gdLst/>
              <a:ahLst/>
              <a:cxnLst/>
              <a:rect l="l" t="t" r="r" b="b"/>
              <a:pathLst>
                <a:path w="30428" h="18831" extrusionOk="0">
                  <a:moveTo>
                    <a:pt x="5260" y="1"/>
                  </a:moveTo>
                  <a:cubicBezTo>
                    <a:pt x="4372" y="944"/>
                    <a:pt x="4005" y="664"/>
                    <a:pt x="3461" y="1719"/>
                  </a:cubicBezTo>
                  <a:cubicBezTo>
                    <a:pt x="3309" y="1863"/>
                    <a:pt x="3182" y="2015"/>
                    <a:pt x="3062" y="2166"/>
                  </a:cubicBezTo>
                  <a:cubicBezTo>
                    <a:pt x="2958" y="2326"/>
                    <a:pt x="2862" y="2478"/>
                    <a:pt x="2766" y="2630"/>
                  </a:cubicBezTo>
                  <a:cubicBezTo>
                    <a:pt x="2694" y="2750"/>
                    <a:pt x="2622" y="2862"/>
                    <a:pt x="2550" y="2982"/>
                  </a:cubicBezTo>
                  <a:cubicBezTo>
                    <a:pt x="2478" y="3094"/>
                    <a:pt x="2406" y="3213"/>
                    <a:pt x="2334" y="3325"/>
                  </a:cubicBezTo>
                  <a:cubicBezTo>
                    <a:pt x="2167" y="3597"/>
                    <a:pt x="2007" y="3861"/>
                    <a:pt x="1847" y="4125"/>
                  </a:cubicBezTo>
                  <a:cubicBezTo>
                    <a:pt x="1359" y="4884"/>
                    <a:pt x="696" y="5931"/>
                    <a:pt x="264" y="6634"/>
                  </a:cubicBezTo>
                  <a:cubicBezTo>
                    <a:pt x="97" y="6890"/>
                    <a:pt x="1" y="7042"/>
                    <a:pt x="1" y="7042"/>
                  </a:cubicBezTo>
                  <a:cubicBezTo>
                    <a:pt x="1" y="7042"/>
                    <a:pt x="81" y="7082"/>
                    <a:pt x="232" y="7146"/>
                  </a:cubicBezTo>
                  <a:cubicBezTo>
                    <a:pt x="384" y="7218"/>
                    <a:pt x="600" y="7322"/>
                    <a:pt x="896" y="7449"/>
                  </a:cubicBezTo>
                  <a:cubicBezTo>
                    <a:pt x="3981" y="9032"/>
                    <a:pt x="7274" y="10454"/>
                    <a:pt x="10606" y="11885"/>
                  </a:cubicBezTo>
                  <a:cubicBezTo>
                    <a:pt x="10838" y="11981"/>
                    <a:pt x="11078" y="12085"/>
                    <a:pt x="11318" y="12189"/>
                  </a:cubicBezTo>
                  <a:cubicBezTo>
                    <a:pt x="12636" y="12748"/>
                    <a:pt x="14259" y="13492"/>
                    <a:pt x="15602" y="14035"/>
                  </a:cubicBezTo>
                  <a:cubicBezTo>
                    <a:pt x="15841" y="14139"/>
                    <a:pt x="16073" y="14243"/>
                    <a:pt x="16313" y="14347"/>
                  </a:cubicBezTo>
                  <a:cubicBezTo>
                    <a:pt x="18671" y="15394"/>
                    <a:pt x="20996" y="16489"/>
                    <a:pt x="23218" y="17664"/>
                  </a:cubicBezTo>
                  <a:cubicBezTo>
                    <a:pt x="23442" y="17767"/>
                    <a:pt x="23658" y="17863"/>
                    <a:pt x="23858" y="17959"/>
                  </a:cubicBezTo>
                  <a:cubicBezTo>
                    <a:pt x="25048" y="18503"/>
                    <a:pt x="25760" y="18830"/>
                    <a:pt x="25760" y="18830"/>
                  </a:cubicBezTo>
                  <a:cubicBezTo>
                    <a:pt x="25760" y="18830"/>
                    <a:pt x="25856" y="18679"/>
                    <a:pt x="26023" y="18415"/>
                  </a:cubicBezTo>
                  <a:cubicBezTo>
                    <a:pt x="27390" y="16473"/>
                    <a:pt x="28293" y="14043"/>
                    <a:pt x="30155" y="11829"/>
                  </a:cubicBezTo>
                  <a:cubicBezTo>
                    <a:pt x="30331" y="11549"/>
                    <a:pt x="30427" y="11398"/>
                    <a:pt x="30427" y="11398"/>
                  </a:cubicBezTo>
                  <a:cubicBezTo>
                    <a:pt x="30427" y="11398"/>
                    <a:pt x="28629" y="10574"/>
                    <a:pt x="25991" y="9368"/>
                  </a:cubicBezTo>
                  <a:cubicBezTo>
                    <a:pt x="25856" y="9304"/>
                    <a:pt x="25712" y="9240"/>
                    <a:pt x="25568" y="9176"/>
                  </a:cubicBezTo>
                  <a:cubicBezTo>
                    <a:pt x="22331" y="7897"/>
                    <a:pt x="19294" y="6530"/>
                    <a:pt x="16297" y="5116"/>
                  </a:cubicBezTo>
                  <a:cubicBezTo>
                    <a:pt x="16081" y="5020"/>
                    <a:pt x="15865" y="4916"/>
                    <a:pt x="15657" y="4820"/>
                  </a:cubicBezTo>
                  <a:cubicBezTo>
                    <a:pt x="11006" y="3429"/>
                    <a:pt x="10574" y="1863"/>
                    <a:pt x="6922" y="640"/>
                  </a:cubicBezTo>
                  <a:cubicBezTo>
                    <a:pt x="6666" y="528"/>
                    <a:pt x="5260" y="1"/>
                    <a:pt x="5260"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4983200" y="-385050"/>
              <a:ext cx="548275" cy="264775"/>
            </a:xfrm>
            <a:custGeom>
              <a:avLst/>
              <a:gdLst/>
              <a:ahLst/>
              <a:cxnLst/>
              <a:rect l="l" t="t" r="r" b="b"/>
              <a:pathLst>
                <a:path w="21931" h="10591" extrusionOk="0">
                  <a:moveTo>
                    <a:pt x="21515" y="10087"/>
                  </a:moveTo>
                  <a:cubicBezTo>
                    <a:pt x="21108" y="9591"/>
                    <a:pt x="19469" y="7481"/>
                    <a:pt x="12668" y="5691"/>
                  </a:cubicBezTo>
                  <a:cubicBezTo>
                    <a:pt x="7968" y="4452"/>
                    <a:pt x="3844" y="1631"/>
                    <a:pt x="1742" y="0"/>
                  </a:cubicBezTo>
                  <a:cubicBezTo>
                    <a:pt x="1599" y="232"/>
                    <a:pt x="1455" y="464"/>
                    <a:pt x="1319" y="696"/>
                  </a:cubicBezTo>
                  <a:cubicBezTo>
                    <a:pt x="919" y="1311"/>
                    <a:pt x="416" y="2118"/>
                    <a:pt x="0" y="2782"/>
                  </a:cubicBezTo>
                  <a:cubicBezTo>
                    <a:pt x="536" y="3053"/>
                    <a:pt x="1167" y="3373"/>
                    <a:pt x="2302" y="3837"/>
                  </a:cubicBezTo>
                  <a:cubicBezTo>
                    <a:pt x="4460" y="4716"/>
                    <a:pt x="16872" y="8488"/>
                    <a:pt x="17943" y="9199"/>
                  </a:cubicBezTo>
                  <a:cubicBezTo>
                    <a:pt x="19006" y="9911"/>
                    <a:pt x="21931" y="10590"/>
                    <a:pt x="21515" y="10087"/>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5030150" y="-402050"/>
              <a:ext cx="322700" cy="133900"/>
            </a:xfrm>
            <a:custGeom>
              <a:avLst/>
              <a:gdLst/>
              <a:ahLst/>
              <a:cxnLst/>
              <a:rect l="l" t="t" r="r" b="b"/>
              <a:pathLst>
                <a:path w="12908" h="5356" extrusionOk="0">
                  <a:moveTo>
                    <a:pt x="3869" y="1216"/>
                  </a:moveTo>
                  <a:cubicBezTo>
                    <a:pt x="2854" y="1416"/>
                    <a:pt x="1918" y="904"/>
                    <a:pt x="768" y="257"/>
                  </a:cubicBezTo>
                  <a:cubicBezTo>
                    <a:pt x="616" y="169"/>
                    <a:pt x="456" y="81"/>
                    <a:pt x="288" y="1"/>
                  </a:cubicBezTo>
                  <a:cubicBezTo>
                    <a:pt x="240" y="73"/>
                    <a:pt x="192" y="153"/>
                    <a:pt x="144" y="233"/>
                  </a:cubicBezTo>
                  <a:cubicBezTo>
                    <a:pt x="96" y="313"/>
                    <a:pt x="48" y="393"/>
                    <a:pt x="0" y="464"/>
                  </a:cubicBezTo>
                  <a:cubicBezTo>
                    <a:pt x="624" y="936"/>
                    <a:pt x="1327" y="1448"/>
                    <a:pt x="2366" y="1408"/>
                  </a:cubicBezTo>
                  <a:cubicBezTo>
                    <a:pt x="4156" y="1352"/>
                    <a:pt x="5083" y="1999"/>
                    <a:pt x="6202" y="2343"/>
                  </a:cubicBezTo>
                  <a:cubicBezTo>
                    <a:pt x="7321" y="2686"/>
                    <a:pt x="9223" y="3669"/>
                    <a:pt x="11070" y="4509"/>
                  </a:cubicBezTo>
                  <a:cubicBezTo>
                    <a:pt x="12908" y="5356"/>
                    <a:pt x="4884" y="1016"/>
                    <a:pt x="3869" y="1216"/>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5440550" y="-267975"/>
              <a:ext cx="268950" cy="125900"/>
            </a:xfrm>
            <a:custGeom>
              <a:avLst/>
              <a:gdLst/>
              <a:ahLst/>
              <a:cxnLst/>
              <a:rect l="l" t="t" r="r" b="b"/>
              <a:pathLst>
                <a:path w="10758" h="5036" extrusionOk="0">
                  <a:moveTo>
                    <a:pt x="5491" y="1951"/>
                  </a:moveTo>
                  <a:cubicBezTo>
                    <a:pt x="3069" y="1256"/>
                    <a:pt x="0" y="1"/>
                    <a:pt x="0" y="1"/>
                  </a:cubicBezTo>
                  <a:lnTo>
                    <a:pt x="7050" y="3613"/>
                  </a:lnTo>
                  <a:lnTo>
                    <a:pt x="10167" y="5036"/>
                  </a:lnTo>
                  <a:cubicBezTo>
                    <a:pt x="10358" y="4820"/>
                    <a:pt x="10558" y="4604"/>
                    <a:pt x="10758" y="4381"/>
                  </a:cubicBezTo>
                  <a:cubicBezTo>
                    <a:pt x="8488" y="3134"/>
                    <a:pt x="7689" y="2582"/>
                    <a:pt x="5491" y="195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 name="Google Shape;670;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6"/>
          <p:cNvSpPr txBox="1">
            <a:spLocks noGrp="1"/>
          </p:cNvSpPr>
          <p:nvPr>
            <p:ph type="title"/>
          </p:nvPr>
        </p:nvSpPr>
        <p:spPr>
          <a:xfrm>
            <a:off x="3173425" y="2081700"/>
            <a:ext cx="5612100" cy="1443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Guide on extracurriculars.</a:t>
            </a:r>
            <a:endParaRPr/>
          </a:p>
        </p:txBody>
      </p:sp>
      <p:sp>
        <p:nvSpPr>
          <p:cNvPr id="676" name="Google Shape;676;p36"/>
          <p:cNvSpPr txBox="1">
            <a:spLocks noGrp="1"/>
          </p:cNvSpPr>
          <p:nvPr>
            <p:ph type="title" idx="2"/>
          </p:nvPr>
        </p:nvSpPr>
        <p:spPr>
          <a:xfrm>
            <a:off x="7039825" y="773934"/>
            <a:ext cx="1388400" cy="1019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
        <p:nvSpPr>
          <p:cNvPr id="677" name="Google Shape;677;p36"/>
          <p:cNvSpPr txBox="1">
            <a:spLocks noGrp="1"/>
          </p:cNvSpPr>
          <p:nvPr>
            <p:ph type="subTitle" idx="1"/>
          </p:nvPr>
        </p:nvSpPr>
        <p:spPr>
          <a:xfrm>
            <a:off x="715800" y="3825325"/>
            <a:ext cx="2521200" cy="58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Things to have in mind</a:t>
            </a:r>
            <a:endParaRPr/>
          </a:p>
        </p:txBody>
      </p:sp>
      <p:cxnSp>
        <p:nvCxnSpPr>
          <p:cNvPr id="678" name="Google Shape;678;p36"/>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cxnSp>
        <p:nvCxnSpPr>
          <p:cNvPr id="679" name="Google Shape;679;p36"/>
          <p:cNvCxnSpPr/>
          <p:nvPr/>
        </p:nvCxnSpPr>
        <p:spPr>
          <a:xfrm>
            <a:off x="783150" y="3738825"/>
            <a:ext cx="7577700" cy="0"/>
          </a:xfrm>
          <a:prstGeom prst="straightConnector1">
            <a:avLst/>
          </a:prstGeom>
          <a:noFill/>
          <a:ln w="9525" cap="flat" cmpd="sng">
            <a:solidFill>
              <a:schemeClr val="dk1"/>
            </a:solidFill>
            <a:prstDash val="solid"/>
            <a:round/>
            <a:headEnd type="none" w="med" len="med"/>
            <a:tailEnd type="none" w="med" len="med"/>
          </a:ln>
        </p:spPr>
      </p:cxnSp>
      <p:cxnSp>
        <p:nvCxnSpPr>
          <p:cNvPr id="680" name="Google Shape;680;p36"/>
          <p:cNvCxnSpPr/>
          <p:nvPr/>
        </p:nvCxnSpPr>
        <p:spPr>
          <a:xfrm>
            <a:off x="7910550" y="1867875"/>
            <a:ext cx="322800" cy="0"/>
          </a:xfrm>
          <a:prstGeom prst="straightConnector1">
            <a:avLst/>
          </a:prstGeom>
          <a:noFill/>
          <a:ln w="28575" cap="flat" cmpd="sng">
            <a:solidFill>
              <a:schemeClr val="dk1"/>
            </a:solidFill>
            <a:prstDash val="solid"/>
            <a:round/>
            <a:headEnd type="none" w="med" len="med"/>
            <a:tailEnd type="none" w="med" len="med"/>
          </a:ln>
        </p:spPr>
      </p:cxnSp>
      <p:sp>
        <p:nvSpPr>
          <p:cNvPr id="681" name="Google Shape;681;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37"/>
          <p:cNvSpPr txBox="1">
            <a:spLocks noGrp="1"/>
          </p:cNvSpPr>
          <p:nvPr>
            <p:ph type="title"/>
          </p:nvPr>
        </p:nvSpPr>
        <p:spPr>
          <a:xfrm>
            <a:off x="492825" y="503323"/>
            <a:ext cx="771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evaluating/joining orgs                                                                                                                                                                                              </a:t>
            </a:r>
            <a:endParaRPr/>
          </a:p>
        </p:txBody>
      </p:sp>
      <p:sp>
        <p:nvSpPr>
          <p:cNvPr id="687" name="Google Shape;687;p37"/>
          <p:cNvSpPr txBox="1">
            <a:spLocks noGrp="1"/>
          </p:cNvSpPr>
          <p:nvPr>
            <p:ph type="subTitle" idx="1"/>
          </p:nvPr>
        </p:nvSpPr>
        <p:spPr>
          <a:xfrm>
            <a:off x="575650" y="3091850"/>
            <a:ext cx="2502000" cy="130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Joining organizations is a great way to make friends and build your community at Penn. An organization where you feel that you belong is a great one!</a:t>
            </a:r>
            <a:endParaRPr/>
          </a:p>
        </p:txBody>
      </p:sp>
      <p:sp>
        <p:nvSpPr>
          <p:cNvPr id="688" name="Google Shape;688;p37"/>
          <p:cNvSpPr txBox="1">
            <a:spLocks noGrp="1"/>
          </p:cNvSpPr>
          <p:nvPr>
            <p:ph type="subTitle" idx="2"/>
          </p:nvPr>
        </p:nvSpPr>
        <p:spPr>
          <a:xfrm>
            <a:off x="575659" y="2625344"/>
            <a:ext cx="21390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Friendship</a:t>
            </a:r>
            <a:endParaRPr/>
          </a:p>
        </p:txBody>
      </p:sp>
      <p:sp>
        <p:nvSpPr>
          <p:cNvPr id="689" name="Google Shape;689;p37"/>
          <p:cNvSpPr txBox="1">
            <a:spLocks noGrp="1"/>
          </p:cNvSpPr>
          <p:nvPr>
            <p:ph type="subTitle" idx="3"/>
          </p:nvPr>
        </p:nvSpPr>
        <p:spPr>
          <a:xfrm>
            <a:off x="3370475" y="3091850"/>
            <a:ext cx="2398200" cy="100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community at Penn is what you make it. Intentionally surrounding yourself with likeminded people is always beneficial and orgs are a great way to do that.</a:t>
            </a:r>
            <a:endParaRPr/>
          </a:p>
        </p:txBody>
      </p:sp>
      <p:sp>
        <p:nvSpPr>
          <p:cNvPr id="690" name="Google Shape;690;p37"/>
          <p:cNvSpPr txBox="1">
            <a:spLocks noGrp="1"/>
          </p:cNvSpPr>
          <p:nvPr>
            <p:ph type="subTitle" idx="4"/>
          </p:nvPr>
        </p:nvSpPr>
        <p:spPr>
          <a:xfrm>
            <a:off x="3320947" y="2625344"/>
            <a:ext cx="21390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Community</a:t>
            </a:r>
            <a:endParaRPr/>
          </a:p>
        </p:txBody>
      </p:sp>
      <p:sp>
        <p:nvSpPr>
          <p:cNvPr id="691" name="Google Shape;691;p37"/>
          <p:cNvSpPr txBox="1">
            <a:spLocks noGrp="1"/>
          </p:cNvSpPr>
          <p:nvPr>
            <p:ph type="subTitle" idx="5"/>
          </p:nvPr>
        </p:nvSpPr>
        <p:spPr>
          <a:xfrm>
            <a:off x="6061500" y="3091850"/>
            <a:ext cx="2288400" cy="100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no mandatory organization that will make or break your law school application. Being Pre-Law is like life, it is whatever you want to make it.</a:t>
            </a:r>
            <a:endParaRPr/>
          </a:p>
        </p:txBody>
      </p:sp>
      <p:sp>
        <p:nvSpPr>
          <p:cNvPr id="692" name="Google Shape;692;p37"/>
          <p:cNvSpPr txBox="1">
            <a:spLocks noGrp="1"/>
          </p:cNvSpPr>
          <p:nvPr>
            <p:ph type="subTitle" idx="6"/>
          </p:nvPr>
        </p:nvSpPr>
        <p:spPr>
          <a:xfrm>
            <a:off x="6066259" y="2625344"/>
            <a:ext cx="21390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“Pre-law”</a:t>
            </a:r>
            <a:endParaRPr/>
          </a:p>
        </p:txBody>
      </p:sp>
      <p:cxnSp>
        <p:nvCxnSpPr>
          <p:cNvPr id="693" name="Google Shape;693;p37"/>
          <p:cNvCxnSpPr/>
          <p:nvPr/>
        </p:nvCxnSpPr>
        <p:spPr>
          <a:xfrm>
            <a:off x="797887" y="2413092"/>
            <a:ext cx="669300" cy="4200"/>
          </a:xfrm>
          <a:prstGeom prst="straightConnector1">
            <a:avLst/>
          </a:prstGeom>
          <a:noFill/>
          <a:ln w="28575" cap="flat" cmpd="sng">
            <a:solidFill>
              <a:schemeClr val="dk1"/>
            </a:solidFill>
            <a:prstDash val="solid"/>
            <a:round/>
            <a:headEnd type="none" w="med" len="med"/>
            <a:tailEnd type="none" w="med" len="med"/>
          </a:ln>
        </p:spPr>
      </p:cxnSp>
      <p:grpSp>
        <p:nvGrpSpPr>
          <p:cNvPr id="694" name="Google Shape;694;p37"/>
          <p:cNvGrpSpPr/>
          <p:nvPr/>
        </p:nvGrpSpPr>
        <p:grpSpPr>
          <a:xfrm>
            <a:off x="7745972" y="-734156"/>
            <a:ext cx="2138986" cy="2352615"/>
            <a:chOff x="299900" y="3425650"/>
            <a:chExt cx="1455390" cy="1554010"/>
          </a:xfrm>
        </p:grpSpPr>
        <p:sp>
          <p:nvSpPr>
            <p:cNvPr id="695" name="Google Shape;695;p37"/>
            <p:cNvSpPr/>
            <p:nvPr/>
          </p:nvSpPr>
          <p:spPr>
            <a:xfrm>
              <a:off x="299900" y="3425650"/>
              <a:ext cx="1455390" cy="1554010"/>
            </a:xfrm>
            <a:custGeom>
              <a:avLst/>
              <a:gdLst/>
              <a:ahLst/>
              <a:cxnLst/>
              <a:rect l="l" t="t" r="r" b="b"/>
              <a:pathLst>
                <a:path w="21428" h="22880" extrusionOk="0">
                  <a:moveTo>
                    <a:pt x="15098" y="1"/>
                  </a:moveTo>
                  <a:cubicBezTo>
                    <a:pt x="14306" y="1112"/>
                    <a:pt x="8496" y="4557"/>
                    <a:pt x="8016" y="5020"/>
                  </a:cubicBezTo>
                  <a:cubicBezTo>
                    <a:pt x="7001" y="6027"/>
                    <a:pt x="7976" y="4908"/>
                    <a:pt x="6258" y="6627"/>
                  </a:cubicBezTo>
                  <a:cubicBezTo>
                    <a:pt x="5491" y="7402"/>
                    <a:pt x="5523" y="7218"/>
                    <a:pt x="5099" y="7737"/>
                  </a:cubicBezTo>
                  <a:cubicBezTo>
                    <a:pt x="4676" y="8265"/>
                    <a:pt x="3788" y="10886"/>
                    <a:pt x="3788" y="10886"/>
                  </a:cubicBezTo>
                  <a:lnTo>
                    <a:pt x="0" y="14227"/>
                  </a:lnTo>
                  <a:cubicBezTo>
                    <a:pt x="0" y="14227"/>
                    <a:pt x="919" y="18631"/>
                    <a:pt x="1143" y="19470"/>
                  </a:cubicBezTo>
                  <a:cubicBezTo>
                    <a:pt x="1359" y="20309"/>
                    <a:pt x="927" y="19862"/>
                    <a:pt x="1183" y="21508"/>
                  </a:cubicBezTo>
                  <a:cubicBezTo>
                    <a:pt x="1365" y="22719"/>
                    <a:pt x="1721" y="22880"/>
                    <a:pt x="1896" y="22880"/>
                  </a:cubicBezTo>
                  <a:cubicBezTo>
                    <a:pt x="1959" y="22880"/>
                    <a:pt x="1998" y="22859"/>
                    <a:pt x="1998" y="22859"/>
                  </a:cubicBezTo>
                  <a:cubicBezTo>
                    <a:pt x="1998" y="22859"/>
                    <a:pt x="8040" y="17944"/>
                    <a:pt x="8608" y="17033"/>
                  </a:cubicBezTo>
                  <a:cubicBezTo>
                    <a:pt x="9175" y="16113"/>
                    <a:pt x="10758" y="14699"/>
                    <a:pt x="11149" y="14387"/>
                  </a:cubicBezTo>
                  <a:cubicBezTo>
                    <a:pt x="11637" y="13987"/>
                    <a:pt x="12029" y="13572"/>
                    <a:pt x="15425" y="10831"/>
                  </a:cubicBezTo>
                  <a:cubicBezTo>
                    <a:pt x="19198" y="7777"/>
                    <a:pt x="21427" y="6579"/>
                    <a:pt x="21427" y="6579"/>
                  </a:cubicBezTo>
                  <a:lnTo>
                    <a:pt x="20620" y="5620"/>
                  </a:lnTo>
                  <a:cubicBezTo>
                    <a:pt x="20620" y="5620"/>
                    <a:pt x="17607" y="2343"/>
                    <a:pt x="16888" y="1527"/>
                  </a:cubicBezTo>
                  <a:cubicBezTo>
                    <a:pt x="16169" y="712"/>
                    <a:pt x="15098" y="1"/>
                    <a:pt x="15098"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546856" y="4042360"/>
              <a:ext cx="146096" cy="744267"/>
            </a:xfrm>
            <a:custGeom>
              <a:avLst/>
              <a:gdLst/>
              <a:ahLst/>
              <a:cxnLst/>
              <a:rect l="l" t="t" r="r" b="b"/>
              <a:pathLst>
                <a:path w="2151" h="10958" extrusionOk="0">
                  <a:moveTo>
                    <a:pt x="816" y="0"/>
                  </a:moveTo>
                  <a:lnTo>
                    <a:pt x="816" y="0"/>
                  </a:lnTo>
                  <a:cubicBezTo>
                    <a:pt x="464" y="871"/>
                    <a:pt x="152" y="1806"/>
                    <a:pt x="152" y="1806"/>
                  </a:cubicBezTo>
                  <a:lnTo>
                    <a:pt x="1" y="1934"/>
                  </a:lnTo>
                  <a:cubicBezTo>
                    <a:pt x="1839" y="7601"/>
                    <a:pt x="800" y="10958"/>
                    <a:pt x="800" y="10958"/>
                  </a:cubicBezTo>
                  <a:cubicBezTo>
                    <a:pt x="2151" y="8057"/>
                    <a:pt x="816" y="1"/>
                    <a:pt x="816" y="0"/>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747694" y="4118362"/>
              <a:ext cx="158050" cy="351826"/>
            </a:xfrm>
            <a:custGeom>
              <a:avLst/>
              <a:gdLst/>
              <a:ahLst/>
              <a:cxnLst/>
              <a:rect l="l" t="t" r="r" b="b"/>
              <a:pathLst>
                <a:path w="2327" h="5180" extrusionOk="0">
                  <a:moveTo>
                    <a:pt x="1" y="0"/>
                  </a:moveTo>
                  <a:lnTo>
                    <a:pt x="1" y="0"/>
                  </a:lnTo>
                  <a:cubicBezTo>
                    <a:pt x="9" y="288"/>
                    <a:pt x="161" y="560"/>
                    <a:pt x="336" y="783"/>
                  </a:cubicBezTo>
                  <a:cubicBezTo>
                    <a:pt x="496" y="993"/>
                    <a:pt x="681" y="1170"/>
                    <a:pt x="892" y="1332"/>
                  </a:cubicBezTo>
                  <a:lnTo>
                    <a:pt x="892" y="1332"/>
                  </a:lnTo>
                  <a:cubicBezTo>
                    <a:pt x="1104" y="1974"/>
                    <a:pt x="1332" y="2602"/>
                    <a:pt x="1567" y="3237"/>
                  </a:cubicBezTo>
                  <a:lnTo>
                    <a:pt x="1935" y="4196"/>
                  </a:lnTo>
                  <a:cubicBezTo>
                    <a:pt x="2047" y="4516"/>
                    <a:pt x="2183" y="4827"/>
                    <a:pt x="2239" y="5179"/>
                  </a:cubicBezTo>
                  <a:cubicBezTo>
                    <a:pt x="2327" y="4819"/>
                    <a:pt x="2279" y="4452"/>
                    <a:pt x="2231" y="4100"/>
                  </a:cubicBezTo>
                  <a:cubicBezTo>
                    <a:pt x="2175" y="3748"/>
                    <a:pt x="2095" y="3413"/>
                    <a:pt x="1999" y="3069"/>
                  </a:cubicBezTo>
                  <a:cubicBezTo>
                    <a:pt x="1799" y="2398"/>
                    <a:pt x="1559" y="1750"/>
                    <a:pt x="1264" y="1127"/>
                  </a:cubicBezTo>
                  <a:lnTo>
                    <a:pt x="1232" y="1055"/>
                  </a:lnTo>
                  <a:lnTo>
                    <a:pt x="1184" y="1031"/>
                  </a:lnTo>
                  <a:cubicBezTo>
                    <a:pt x="960" y="919"/>
                    <a:pt x="736" y="767"/>
                    <a:pt x="528" y="600"/>
                  </a:cubicBezTo>
                  <a:cubicBezTo>
                    <a:pt x="320" y="432"/>
                    <a:pt x="129" y="248"/>
                    <a:pt x="1" y="0"/>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837823" y="3689518"/>
              <a:ext cx="121101" cy="316507"/>
            </a:xfrm>
            <a:custGeom>
              <a:avLst/>
              <a:gdLst/>
              <a:ahLst/>
              <a:cxnLst/>
              <a:rect l="l" t="t" r="r" b="b"/>
              <a:pathLst>
                <a:path w="1783" h="4660" extrusionOk="0">
                  <a:moveTo>
                    <a:pt x="56" y="1183"/>
                  </a:moveTo>
                  <a:cubicBezTo>
                    <a:pt x="0" y="2030"/>
                    <a:pt x="224" y="3469"/>
                    <a:pt x="136" y="4076"/>
                  </a:cubicBezTo>
                  <a:cubicBezTo>
                    <a:pt x="48" y="4660"/>
                    <a:pt x="1063" y="1790"/>
                    <a:pt x="1783" y="0"/>
                  </a:cubicBezTo>
                  <a:cubicBezTo>
                    <a:pt x="912" y="560"/>
                    <a:pt x="248" y="991"/>
                    <a:pt x="96" y="1135"/>
                  </a:cubicBezTo>
                  <a:cubicBezTo>
                    <a:pt x="80" y="1159"/>
                    <a:pt x="72" y="1167"/>
                    <a:pt x="56" y="118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610360" y="4096628"/>
              <a:ext cx="75527" cy="530387"/>
            </a:xfrm>
            <a:custGeom>
              <a:avLst/>
              <a:gdLst/>
              <a:ahLst/>
              <a:cxnLst/>
              <a:rect l="l" t="t" r="r" b="b"/>
              <a:pathLst>
                <a:path w="1112" h="7809" extrusionOk="0">
                  <a:moveTo>
                    <a:pt x="1" y="0"/>
                  </a:moveTo>
                  <a:lnTo>
                    <a:pt x="1" y="0"/>
                  </a:lnTo>
                  <a:cubicBezTo>
                    <a:pt x="217" y="1567"/>
                    <a:pt x="640" y="5123"/>
                    <a:pt x="392" y="7809"/>
                  </a:cubicBezTo>
                  <a:lnTo>
                    <a:pt x="1112" y="4604"/>
                  </a:lnTo>
                  <a:lnTo>
                    <a:pt x="1" y="0"/>
                  </a:ln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1279165" y="3425650"/>
              <a:ext cx="421308" cy="420832"/>
            </a:xfrm>
            <a:custGeom>
              <a:avLst/>
              <a:gdLst/>
              <a:ahLst/>
              <a:cxnLst/>
              <a:rect l="l" t="t" r="r" b="b"/>
              <a:pathLst>
                <a:path w="6203" h="6196" extrusionOk="0">
                  <a:moveTo>
                    <a:pt x="680" y="1"/>
                  </a:moveTo>
                  <a:lnTo>
                    <a:pt x="0" y="3502"/>
                  </a:lnTo>
                  <a:cubicBezTo>
                    <a:pt x="0" y="3502"/>
                    <a:pt x="1015" y="5763"/>
                    <a:pt x="1183" y="5763"/>
                  </a:cubicBezTo>
                  <a:cubicBezTo>
                    <a:pt x="1354" y="5771"/>
                    <a:pt x="3785" y="6196"/>
                    <a:pt x="4037" y="6196"/>
                  </a:cubicBezTo>
                  <a:cubicBezTo>
                    <a:pt x="4044" y="6196"/>
                    <a:pt x="4049" y="6196"/>
                    <a:pt x="4052" y="6195"/>
                  </a:cubicBezTo>
                  <a:cubicBezTo>
                    <a:pt x="4196" y="6163"/>
                    <a:pt x="6202" y="5620"/>
                    <a:pt x="6202" y="5620"/>
                  </a:cubicBezTo>
                  <a:cubicBezTo>
                    <a:pt x="6202" y="5620"/>
                    <a:pt x="3189" y="2343"/>
                    <a:pt x="2470" y="1527"/>
                  </a:cubicBezTo>
                  <a:cubicBezTo>
                    <a:pt x="1751" y="712"/>
                    <a:pt x="680" y="1"/>
                    <a:pt x="680"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1001781" y="4049967"/>
              <a:ext cx="286147" cy="247568"/>
            </a:xfrm>
            <a:custGeom>
              <a:avLst/>
              <a:gdLst/>
              <a:ahLst/>
              <a:cxnLst/>
              <a:rect l="l" t="t" r="r" b="b"/>
              <a:pathLst>
                <a:path w="4213" h="3645" extrusionOk="0">
                  <a:moveTo>
                    <a:pt x="4212" y="0"/>
                  </a:moveTo>
                  <a:lnTo>
                    <a:pt x="1679" y="2046"/>
                  </a:lnTo>
                  <a:cubicBezTo>
                    <a:pt x="1679" y="2046"/>
                    <a:pt x="544" y="2630"/>
                    <a:pt x="400" y="3133"/>
                  </a:cubicBezTo>
                  <a:cubicBezTo>
                    <a:pt x="360" y="3261"/>
                    <a:pt x="208" y="3445"/>
                    <a:pt x="0" y="3645"/>
                  </a:cubicBezTo>
                  <a:lnTo>
                    <a:pt x="1950" y="2486"/>
                  </a:lnTo>
                  <a:cubicBezTo>
                    <a:pt x="2702" y="1662"/>
                    <a:pt x="3149" y="1151"/>
                    <a:pt x="3836" y="392"/>
                  </a:cubicBezTo>
                  <a:cubicBezTo>
                    <a:pt x="3948" y="272"/>
                    <a:pt x="4076" y="136"/>
                    <a:pt x="4212" y="8"/>
                  </a:cubicBezTo>
                  <a:lnTo>
                    <a:pt x="4212" y="0"/>
                  </a:ln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962116" y="3642789"/>
              <a:ext cx="239486" cy="286690"/>
            </a:xfrm>
            <a:custGeom>
              <a:avLst/>
              <a:gdLst/>
              <a:ahLst/>
              <a:cxnLst/>
              <a:rect l="l" t="t" r="r" b="b"/>
              <a:pathLst>
                <a:path w="3526" h="4221" extrusionOk="0">
                  <a:moveTo>
                    <a:pt x="3525" y="1"/>
                  </a:moveTo>
                  <a:cubicBezTo>
                    <a:pt x="3086" y="448"/>
                    <a:pt x="2590" y="584"/>
                    <a:pt x="2534" y="880"/>
                  </a:cubicBezTo>
                  <a:cubicBezTo>
                    <a:pt x="2470" y="1176"/>
                    <a:pt x="1551" y="2279"/>
                    <a:pt x="1551" y="2279"/>
                  </a:cubicBezTo>
                  <a:cubicBezTo>
                    <a:pt x="1551" y="2279"/>
                    <a:pt x="1032" y="2830"/>
                    <a:pt x="640" y="3414"/>
                  </a:cubicBezTo>
                  <a:cubicBezTo>
                    <a:pt x="421" y="3744"/>
                    <a:pt x="247" y="3958"/>
                    <a:pt x="136" y="4081"/>
                  </a:cubicBezTo>
                  <a:lnTo>
                    <a:pt x="136" y="4081"/>
                  </a:lnTo>
                  <a:cubicBezTo>
                    <a:pt x="464" y="3743"/>
                    <a:pt x="1295" y="2883"/>
                    <a:pt x="1575" y="2558"/>
                  </a:cubicBezTo>
                  <a:cubicBezTo>
                    <a:pt x="1927" y="2159"/>
                    <a:pt x="2095" y="2135"/>
                    <a:pt x="2414" y="1615"/>
                  </a:cubicBezTo>
                  <a:cubicBezTo>
                    <a:pt x="2662" y="1200"/>
                    <a:pt x="2398" y="1208"/>
                    <a:pt x="2862" y="704"/>
                  </a:cubicBezTo>
                  <a:cubicBezTo>
                    <a:pt x="3133" y="409"/>
                    <a:pt x="3525" y="2"/>
                    <a:pt x="3525" y="1"/>
                  </a:cubicBezTo>
                  <a:close/>
                  <a:moveTo>
                    <a:pt x="136" y="4081"/>
                  </a:moveTo>
                  <a:lnTo>
                    <a:pt x="136" y="4081"/>
                  </a:lnTo>
                  <a:cubicBezTo>
                    <a:pt x="52" y="4168"/>
                    <a:pt x="1" y="4221"/>
                    <a:pt x="1" y="4221"/>
                  </a:cubicBezTo>
                  <a:cubicBezTo>
                    <a:pt x="1" y="4221"/>
                    <a:pt x="49" y="4179"/>
                    <a:pt x="136" y="408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704" name="Google Shape;704;p37"/>
          <p:cNvSpPr/>
          <p:nvPr/>
        </p:nvSpPr>
        <p:spPr>
          <a:xfrm>
            <a:off x="780475" y="1604825"/>
            <a:ext cx="704100" cy="699900"/>
          </a:xfrm>
          <a:prstGeom prst="smileyFace">
            <a:avLst>
              <a:gd name="adj" fmla="val 4653"/>
            </a:avLst>
          </a:prstGeom>
          <a:solidFill>
            <a:schemeClr val="lt2"/>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3505075" y="1717332"/>
            <a:ext cx="704100" cy="587400"/>
          </a:xfrm>
          <a:prstGeom prst="hear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6" name="Google Shape;706;p37"/>
          <p:cNvCxnSpPr/>
          <p:nvPr/>
        </p:nvCxnSpPr>
        <p:spPr>
          <a:xfrm>
            <a:off x="3522487" y="2413105"/>
            <a:ext cx="669300" cy="4200"/>
          </a:xfrm>
          <a:prstGeom prst="straightConnector1">
            <a:avLst/>
          </a:prstGeom>
          <a:noFill/>
          <a:ln w="28575" cap="flat" cmpd="sng">
            <a:solidFill>
              <a:schemeClr val="dk1"/>
            </a:solidFill>
            <a:prstDash val="solid"/>
            <a:round/>
            <a:headEnd type="none" w="med" len="med"/>
            <a:tailEnd type="none" w="med" len="med"/>
          </a:ln>
        </p:spPr>
      </p:cxnSp>
      <p:sp>
        <p:nvSpPr>
          <p:cNvPr id="707" name="Google Shape;707;p37"/>
          <p:cNvSpPr/>
          <p:nvPr/>
        </p:nvSpPr>
        <p:spPr>
          <a:xfrm>
            <a:off x="6066226" y="1604800"/>
            <a:ext cx="971244" cy="699948"/>
          </a:xfrm>
          <a:prstGeom prst="cloud">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8" name="Google Shape;708;p37"/>
          <p:cNvCxnSpPr/>
          <p:nvPr/>
        </p:nvCxnSpPr>
        <p:spPr>
          <a:xfrm>
            <a:off x="6217212" y="2413092"/>
            <a:ext cx="669300" cy="420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grpSp>
        <p:nvGrpSpPr>
          <p:cNvPr id="713" name="Google Shape;713;p38"/>
          <p:cNvGrpSpPr/>
          <p:nvPr/>
        </p:nvGrpSpPr>
        <p:grpSpPr>
          <a:xfrm>
            <a:off x="1225594" y="1757623"/>
            <a:ext cx="428229" cy="492590"/>
            <a:chOff x="3469599" y="3303062"/>
            <a:chExt cx="328649" cy="410766"/>
          </a:xfrm>
        </p:grpSpPr>
        <p:sp>
          <p:nvSpPr>
            <p:cNvPr id="714" name="Google Shape;714;p38"/>
            <p:cNvSpPr/>
            <p:nvPr/>
          </p:nvSpPr>
          <p:spPr>
            <a:xfrm>
              <a:off x="3543125" y="3531523"/>
              <a:ext cx="79082" cy="54014"/>
            </a:xfrm>
            <a:custGeom>
              <a:avLst/>
              <a:gdLst/>
              <a:ahLst/>
              <a:cxnLst/>
              <a:rect l="l" t="t" r="r" b="b"/>
              <a:pathLst>
                <a:path w="2407" h="1644" extrusionOk="0">
                  <a:moveTo>
                    <a:pt x="644" y="0"/>
                  </a:moveTo>
                  <a:lnTo>
                    <a:pt x="1" y="643"/>
                  </a:lnTo>
                  <a:cubicBezTo>
                    <a:pt x="644" y="1215"/>
                    <a:pt x="1477" y="1572"/>
                    <a:pt x="2406" y="1643"/>
                  </a:cubicBezTo>
                  <a:lnTo>
                    <a:pt x="2406" y="738"/>
                  </a:lnTo>
                  <a:cubicBezTo>
                    <a:pt x="1739" y="667"/>
                    <a:pt x="1144" y="405"/>
                    <a:pt x="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8"/>
            <p:cNvSpPr/>
            <p:nvPr/>
          </p:nvSpPr>
          <p:spPr>
            <a:xfrm>
              <a:off x="3646415" y="3531523"/>
              <a:ext cx="79049" cy="54014"/>
            </a:xfrm>
            <a:custGeom>
              <a:avLst/>
              <a:gdLst/>
              <a:ahLst/>
              <a:cxnLst/>
              <a:rect l="l" t="t" r="r" b="b"/>
              <a:pathLst>
                <a:path w="2406" h="1644" extrusionOk="0">
                  <a:moveTo>
                    <a:pt x="1763" y="0"/>
                  </a:moveTo>
                  <a:cubicBezTo>
                    <a:pt x="1263" y="405"/>
                    <a:pt x="643" y="667"/>
                    <a:pt x="0" y="738"/>
                  </a:cubicBezTo>
                  <a:lnTo>
                    <a:pt x="0" y="1643"/>
                  </a:lnTo>
                  <a:cubicBezTo>
                    <a:pt x="905" y="1572"/>
                    <a:pt x="1739" y="1215"/>
                    <a:pt x="2406" y="643"/>
                  </a:cubicBezTo>
                  <a:lnTo>
                    <a:pt x="17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8"/>
            <p:cNvSpPr/>
            <p:nvPr/>
          </p:nvSpPr>
          <p:spPr>
            <a:xfrm>
              <a:off x="3721518" y="3456388"/>
              <a:ext cx="54014" cy="79082"/>
            </a:xfrm>
            <a:custGeom>
              <a:avLst/>
              <a:gdLst/>
              <a:ahLst/>
              <a:cxnLst/>
              <a:rect l="l" t="t" r="r" b="b"/>
              <a:pathLst>
                <a:path w="1644" h="2407" extrusionOk="0">
                  <a:moveTo>
                    <a:pt x="715" y="1"/>
                  </a:moveTo>
                  <a:cubicBezTo>
                    <a:pt x="644" y="668"/>
                    <a:pt x="382" y="1263"/>
                    <a:pt x="1" y="1763"/>
                  </a:cubicBezTo>
                  <a:lnTo>
                    <a:pt x="644" y="2406"/>
                  </a:lnTo>
                  <a:cubicBezTo>
                    <a:pt x="1191" y="1739"/>
                    <a:pt x="1572" y="906"/>
                    <a:pt x="1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3493056" y="3456388"/>
              <a:ext cx="54014" cy="79082"/>
            </a:xfrm>
            <a:custGeom>
              <a:avLst/>
              <a:gdLst/>
              <a:ahLst/>
              <a:cxnLst/>
              <a:rect l="l" t="t" r="r" b="b"/>
              <a:pathLst>
                <a:path w="1644" h="2407" extrusionOk="0">
                  <a:moveTo>
                    <a:pt x="1" y="1"/>
                  </a:moveTo>
                  <a:cubicBezTo>
                    <a:pt x="72" y="906"/>
                    <a:pt x="429" y="1739"/>
                    <a:pt x="1001" y="2406"/>
                  </a:cubicBezTo>
                  <a:lnTo>
                    <a:pt x="1644" y="1763"/>
                  </a:lnTo>
                  <a:cubicBezTo>
                    <a:pt x="1239" y="1263"/>
                    <a:pt x="977" y="668"/>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3493056" y="3353130"/>
              <a:ext cx="54014" cy="79049"/>
            </a:xfrm>
            <a:custGeom>
              <a:avLst/>
              <a:gdLst/>
              <a:ahLst/>
              <a:cxnLst/>
              <a:rect l="l" t="t" r="r" b="b"/>
              <a:pathLst>
                <a:path w="1644" h="2406" extrusionOk="0">
                  <a:moveTo>
                    <a:pt x="1001" y="0"/>
                  </a:moveTo>
                  <a:cubicBezTo>
                    <a:pt x="429" y="667"/>
                    <a:pt x="72" y="1501"/>
                    <a:pt x="1" y="2406"/>
                  </a:cubicBezTo>
                  <a:lnTo>
                    <a:pt x="906" y="2406"/>
                  </a:lnTo>
                  <a:cubicBezTo>
                    <a:pt x="977" y="1739"/>
                    <a:pt x="1239" y="1144"/>
                    <a:pt x="1644" y="643"/>
                  </a:cubicBez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8"/>
            <p:cNvSpPr/>
            <p:nvPr/>
          </p:nvSpPr>
          <p:spPr>
            <a:xfrm>
              <a:off x="3543125" y="3303062"/>
              <a:ext cx="79082" cy="54802"/>
            </a:xfrm>
            <a:custGeom>
              <a:avLst/>
              <a:gdLst/>
              <a:ahLst/>
              <a:cxnLst/>
              <a:rect l="l" t="t" r="r" b="b"/>
              <a:pathLst>
                <a:path w="2407" h="1668" extrusionOk="0">
                  <a:moveTo>
                    <a:pt x="2406" y="0"/>
                  </a:moveTo>
                  <a:cubicBezTo>
                    <a:pt x="1477" y="96"/>
                    <a:pt x="644" y="453"/>
                    <a:pt x="1" y="1001"/>
                  </a:cubicBezTo>
                  <a:lnTo>
                    <a:pt x="644" y="1667"/>
                  </a:lnTo>
                  <a:cubicBezTo>
                    <a:pt x="1144" y="1263"/>
                    <a:pt x="1739" y="1001"/>
                    <a:pt x="2406" y="929"/>
                  </a:cubicBezTo>
                  <a:lnTo>
                    <a:pt x="24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3646415" y="3303062"/>
              <a:ext cx="79049" cy="54802"/>
            </a:xfrm>
            <a:custGeom>
              <a:avLst/>
              <a:gdLst/>
              <a:ahLst/>
              <a:cxnLst/>
              <a:rect l="l" t="t" r="r" b="b"/>
              <a:pathLst>
                <a:path w="2406" h="1668" extrusionOk="0">
                  <a:moveTo>
                    <a:pt x="0" y="0"/>
                  </a:moveTo>
                  <a:lnTo>
                    <a:pt x="0" y="929"/>
                  </a:lnTo>
                  <a:cubicBezTo>
                    <a:pt x="643" y="1001"/>
                    <a:pt x="1263" y="1263"/>
                    <a:pt x="1763" y="1667"/>
                  </a:cubicBezTo>
                  <a:lnTo>
                    <a:pt x="2406" y="1001"/>
                  </a:lnTo>
                  <a:cubicBezTo>
                    <a:pt x="1739" y="453"/>
                    <a:pt x="905" y="9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3721518" y="3353130"/>
              <a:ext cx="54014" cy="79049"/>
            </a:xfrm>
            <a:custGeom>
              <a:avLst/>
              <a:gdLst/>
              <a:ahLst/>
              <a:cxnLst/>
              <a:rect l="l" t="t" r="r" b="b"/>
              <a:pathLst>
                <a:path w="1644" h="2406" extrusionOk="0">
                  <a:moveTo>
                    <a:pt x="644" y="0"/>
                  </a:moveTo>
                  <a:lnTo>
                    <a:pt x="1" y="643"/>
                  </a:lnTo>
                  <a:cubicBezTo>
                    <a:pt x="382" y="1144"/>
                    <a:pt x="644" y="1739"/>
                    <a:pt x="715" y="2406"/>
                  </a:cubicBezTo>
                  <a:lnTo>
                    <a:pt x="1644" y="2406"/>
                  </a:lnTo>
                  <a:cubicBezTo>
                    <a:pt x="1572" y="1501"/>
                    <a:pt x="1191" y="667"/>
                    <a:pt x="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3546279" y="3357040"/>
              <a:ext cx="175281" cy="175281"/>
            </a:xfrm>
            <a:custGeom>
              <a:avLst/>
              <a:gdLst/>
              <a:ahLst/>
              <a:cxnLst/>
              <a:rect l="l" t="t" r="r" b="b"/>
              <a:pathLst>
                <a:path w="5335" h="5335" extrusionOk="0">
                  <a:moveTo>
                    <a:pt x="2667" y="1"/>
                  </a:moveTo>
                  <a:cubicBezTo>
                    <a:pt x="1215" y="1"/>
                    <a:pt x="0" y="1191"/>
                    <a:pt x="0" y="2668"/>
                  </a:cubicBezTo>
                  <a:cubicBezTo>
                    <a:pt x="0" y="4144"/>
                    <a:pt x="1215" y="5335"/>
                    <a:pt x="2667" y="5335"/>
                  </a:cubicBezTo>
                  <a:cubicBezTo>
                    <a:pt x="4144" y="5335"/>
                    <a:pt x="5335" y="4144"/>
                    <a:pt x="5335" y="2668"/>
                  </a:cubicBezTo>
                  <a:cubicBezTo>
                    <a:pt x="5335" y="1191"/>
                    <a:pt x="4144" y="1"/>
                    <a:pt x="2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3469599" y="3610535"/>
              <a:ext cx="328649" cy="29767"/>
            </a:xfrm>
            <a:custGeom>
              <a:avLst/>
              <a:gdLst/>
              <a:ahLst/>
              <a:cxnLst/>
              <a:rect l="l" t="t" r="r" b="b"/>
              <a:pathLst>
                <a:path w="10003" h="906" extrusionOk="0">
                  <a:moveTo>
                    <a:pt x="0" y="0"/>
                  </a:moveTo>
                  <a:lnTo>
                    <a:pt x="0" y="905"/>
                  </a:lnTo>
                  <a:lnTo>
                    <a:pt x="10002" y="905"/>
                  </a:lnTo>
                  <a:lnTo>
                    <a:pt x="10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3558007" y="3664513"/>
              <a:ext cx="34465" cy="49315"/>
            </a:xfrm>
            <a:custGeom>
              <a:avLst/>
              <a:gdLst/>
              <a:ahLst/>
              <a:cxnLst/>
              <a:rect l="l" t="t" r="r" b="b"/>
              <a:pathLst>
                <a:path w="1049" h="1501" extrusionOk="0">
                  <a:moveTo>
                    <a:pt x="0" y="1"/>
                  </a:moveTo>
                  <a:lnTo>
                    <a:pt x="0" y="1501"/>
                  </a:lnTo>
                  <a:lnTo>
                    <a:pt x="1048" y="1501"/>
                  </a:lnTo>
                  <a:lnTo>
                    <a:pt x="10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3617472" y="3664513"/>
              <a:ext cx="34465" cy="49315"/>
            </a:xfrm>
            <a:custGeom>
              <a:avLst/>
              <a:gdLst/>
              <a:ahLst/>
              <a:cxnLst/>
              <a:rect l="l" t="t" r="r" b="b"/>
              <a:pathLst>
                <a:path w="1049" h="1501" extrusionOk="0">
                  <a:moveTo>
                    <a:pt x="0" y="1"/>
                  </a:moveTo>
                  <a:lnTo>
                    <a:pt x="0" y="1501"/>
                  </a:lnTo>
                  <a:lnTo>
                    <a:pt x="1048" y="1501"/>
                  </a:lnTo>
                  <a:lnTo>
                    <a:pt x="10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3676147" y="3664513"/>
              <a:ext cx="34465" cy="49315"/>
            </a:xfrm>
            <a:custGeom>
              <a:avLst/>
              <a:gdLst/>
              <a:ahLst/>
              <a:cxnLst/>
              <a:rect l="l" t="t" r="r" b="b"/>
              <a:pathLst>
                <a:path w="1049" h="1501" extrusionOk="0">
                  <a:moveTo>
                    <a:pt x="0" y="1"/>
                  </a:moveTo>
                  <a:lnTo>
                    <a:pt x="0" y="1501"/>
                  </a:lnTo>
                  <a:lnTo>
                    <a:pt x="1048" y="1501"/>
                  </a:lnTo>
                  <a:lnTo>
                    <a:pt x="10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7" name="Google Shape;727;p38"/>
          <p:cNvSpPr/>
          <p:nvPr/>
        </p:nvSpPr>
        <p:spPr>
          <a:xfrm>
            <a:off x="4026476" y="1733249"/>
            <a:ext cx="428221" cy="466428"/>
          </a:xfrm>
          <a:custGeom>
            <a:avLst/>
            <a:gdLst/>
            <a:ahLst/>
            <a:cxnLst/>
            <a:rect l="l" t="t" r="r" b="b"/>
            <a:pathLst>
              <a:path w="4717" h="5005" extrusionOk="0">
                <a:moveTo>
                  <a:pt x="2811" y="980"/>
                </a:moveTo>
                <a:lnTo>
                  <a:pt x="3311" y="1504"/>
                </a:lnTo>
                <a:cubicBezTo>
                  <a:pt x="3311" y="1504"/>
                  <a:pt x="2049" y="2766"/>
                  <a:pt x="2001" y="2814"/>
                </a:cubicBezTo>
                <a:lnTo>
                  <a:pt x="1168" y="1980"/>
                </a:lnTo>
                <a:lnTo>
                  <a:pt x="1668" y="1480"/>
                </a:lnTo>
                <a:cubicBezTo>
                  <a:pt x="1763" y="1575"/>
                  <a:pt x="1906" y="1695"/>
                  <a:pt x="2001" y="1790"/>
                </a:cubicBezTo>
                <a:lnTo>
                  <a:pt x="2811" y="980"/>
                </a:lnTo>
                <a:close/>
                <a:moveTo>
                  <a:pt x="2215" y="1"/>
                </a:moveTo>
                <a:cubicBezTo>
                  <a:pt x="1900" y="1"/>
                  <a:pt x="1579" y="81"/>
                  <a:pt x="1311" y="242"/>
                </a:cubicBezTo>
                <a:cubicBezTo>
                  <a:pt x="1" y="980"/>
                  <a:pt x="1" y="2838"/>
                  <a:pt x="1334" y="3600"/>
                </a:cubicBezTo>
                <a:lnTo>
                  <a:pt x="1334" y="5005"/>
                </a:lnTo>
                <a:lnTo>
                  <a:pt x="2216" y="4695"/>
                </a:lnTo>
                <a:lnTo>
                  <a:pt x="3121" y="5005"/>
                </a:lnTo>
                <a:lnTo>
                  <a:pt x="3121" y="3600"/>
                </a:lnTo>
                <a:cubicBezTo>
                  <a:pt x="4716" y="2671"/>
                  <a:pt x="4311" y="337"/>
                  <a:pt x="2525" y="28"/>
                </a:cubicBezTo>
                <a:cubicBezTo>
                  <a:pt x="2424" y="10"/>
                  <a:pt x="2320" y="1"/>
                  <a:pt x="2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txBox="1">
            <a:spLocks noGrp="1"/>
          </p:cNvSpPr>
          <p:nvPr>
            <p:ph type="title"/>
          </p:nvPr>
        </p:nvSpPr>
        <p:spPr>
          <a:xfrm>
            <a:off x="715800" y="542173"/>
            <a:ext cx="771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Helpful “pre-law”skills to develop</a:t>
            </a:r>
            <a:endParaRPr/>
          </a:p>
        </p:txBody>
      </p:sp>
      <p:sp>
        <p:nvSpPr>
          <p:cNvPr id="729" name="Google Shape;729;p38"/>
          <p:cNvSpPr txBox="1">
            <a:spLocks noGrp="1"/>
          </p:cNvSpPr>
          <p:nvPr>
            <p:ph type="subTitle" idx="1"/>
          </p:nvPr>
        </p:nvSpPr>
        <p:spPr>
          <a:xfrm>
            <a:off x="145075" y="2818046"/>
            <a:ext cx="2534100" cy="16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Being a consistent member or leader of an organization is a great way to show that you are committed on law school applications. This is easier to do with clubs that you genuinely enjoy.</a:t>
            </a:r>
            <a:endParaRPr/>
          </a:p>
        </p:txBody>
      </p:sp>
      <p:sp>
        <p:nvSpPr>
          <p:cNvPr id="730" name="Google Shape;730;p38"/>
          <p:cNvSpPr txBox="1">
            <a:spLocks noGrp="1"/>
          </p:cNvSpPr>
          <p:nvPr>
            <p:ph type="subTitle" idx="2"/>
          </p:nvPr>
        </p:nvSpPr>
        <p:spPr>
          <a:xfrm>
            <a:off x="262271" y="2364903"/>
            <a:ext cx="25341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Commitment</a:t>
            </a:r>
            <a:endParaRPr/>
          </a:p>
        </p:txBody>
      </p:sp>
      <p:sp>
        <p:nvSpPr>
          <p:cNvPr id="731" name="Google Shape;731;p38"/>
          <p:cNvSpPr txBox="1">
            <a:spLocks noGrp="1"/>
          </p:cNvSpPr>
          <p:nvPr>
            <p:ph type="subTitle" idx="3"/>
          </p:nvPr>
        </p:nvSpPr>
        <p:spPr>
          <a:xfrm>
            <a:off x="2796363" y="2818050"/>
            <a:ext cx="3108000" cy="16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Leadership positions and roles  in organizations help you develop professional skills. These skills include experience with being a part of a team, problem solving, creativity, communication and other professional skills that will be helpful on campus and beyond.</a:t>
            </a:r>
            <a:endParaRPr/>
          </a:p>
        </p:txBody>
      </p:sp>
      <p:sp>
        <p:nvSpPr>
          <p:cNvPr id="732" name="Google Shape;732;p38"/>
          <p:cNvSpPr txBox="1">
            <a:spLocks noGrp="1"/>
          </p:cNvSpPr>
          <p:nvPr>
            <p:ph type="subTitle" idx="4"/>
          </p:nvPr>
        </p:nvSpPr>
        <p:spPr>
          <a:xfrm>
            <a:off x="3441454" y="2338503"/>
            <a:ext cx="2534100" cy="46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Leadership</a:t>
            </a:r>
            <a:endParaRPr/>
          </a:p>
        </p:txBody>
      </p:sp>
      <p:cxnSp>
        <p:nvCxnSpPr>
          <p:cNvPr id="733" name="Google Shape;733;p38"/>
          <p:cNvCxnSpPr/>
          <p:nvPr/>
        </p:nvCxnSpPr>
        <p:spPr>
          <a:xfrm rot="10800000" flipH="1">
            <a:off x="1152468" y="2351702"/>
            <a:ext cx="519300" cy="3300"/>
          </a:xfrm>
          <a:prstGeom prst="straightConnector1">
            <a:avLst/>
          </a:prstGeom>
          <a:noFill/>
          <a:ln w="28575" cap="flat" cmpd="sng">
            <a:solidFill>
              <a:schemeClr val="dk1"/>
            </a:solidFill>
            <a:prstDash val="solid"/>
            <a:round/>
            <a:headEnd type="none" w="med" len="med"/>
            <a:tailEnd type="none" w="med" len="med"/>
          </a:ln>
        </p:spPr>
      </p:cxnSp>
      <p:cxnSp>
        <p:nvCxnSpPr>
          <p:cNvPr id="734" name="Google Shape;734;p38"/>
          <p:cNvCxnSpPr/>
          <p:nvPr/>
        </p:nvCxnSpPr>
        <p:spPr>
          <a:xfrm>
            <a:off x="4026088" y="2351700"/>
            <a:ext cx="429000" cy="3300"/>
          </a:xfrm>
          <a:prstGeom prst="straightConnector1">
            <a:avLst/>
          </a:prstGeom>
          <a:noFill/>
          <a:ln w="28575" cap="flat" cmpd="sng">
            <a:solidFill>
              <a:schemeClr val="dk1"/>
            </a:solidFill>
            <a:prstDash val="solid"/>
            <a:round/>
            <a:headEnd type="none" w="med" len="med"/>
            <a:tailEnd type="none" w="med" len="med"/>
          </a:ln>
        </p:spPr>
      </p:cxnSp>
      <p:grpSp>
        <p:nvGrpSpPr>
          <p:cNvPr id="735" name="Google Shape;735;p38"/>
          <p:cNvGrpSpPr/>
          <p:nvPr/>
        </p:nvGrpSpPr>
        <p:grpSpPr>
          <a:xfrm rot="3198352">
            <a:off x="7993934" y="704628"/>
            <a:ext cx="1229116" cy="1603218"/>
            <a:chOff x="4479775" y="-1462750"/>
            <a:chExt cx="1337065" cy="1375671"/>
          </a:xfrm>
        </p:grpSpPr>
        <p:sp>
          <p:nvSpPr>
            <p:cNvPr id="736" name="Google Shape;736;p38"/>
            <p:cNvSpPr/>
            <p:nvPr/>
          </p:nvSpPr>
          <p:spPr>
            <a:xfrm>
              <a:off x="4479775" y="-1460512"/>
              <a:ext cx="1337065" cy="1373433"/>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746" name="Google Shape;746;p38"/>
          <p:cNvSpPr txBox="1"/>
          <p:nvPr/>
        </p:nvSpPr>
        <p:spPr>
          <a:xfrm>
            <a:off x="6311975" y="2351850"/>
            <a:ext cx="2381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Manrope"/>
                <a:ea typeface="Manrope"/>
                <a:cs typeface="Manrope"/>
                <a:sym typeface="Manrope"/>
              </a:rPr>
              <a:t>Impact skills</a:t>
            </a:r>
            <a:endParaRPr sz="2000" b="1">
              <a:latin typeface="Manrope"/>
              <a:ea typeface="Manrope"/>
              <a:cs typeface="Manrope"/>
              <a:sym typeface="Manrope"/>
            </a:endParaRPr>
          </a:p>
        </p:txBody>
      </p:sp>
      <p:sp>
        <p:nvSpPr>
          <p:cNvPr id="747" name="Google Shape;747;p38"/>
          <p:cNvSpPr txBox="1"/>
          <p:nvPr/>
        </p:nvSpPr>
        <p:spPr>
          <a:xfrm>
            <a:off x="6079625" y="2818050"/>
            <a:ext cx="2920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anrope Medium"/>
                <a:ea typeface="Manrope Medium"/>
                <a:cs typeface="Manrope Medium"/>
                <a:sym typeface="Manrope Medium"/>
              </a:rPr>
              <a:t>Experience in organizations on/off campus will help you develop impact skills. The ability to make a difference in a community albeit it Penn or the West Philadelphia community, will help you develop team building, leadership and social skills. </a:t>
            </a:r>
            <a:endParaRPr>
              <a:latin typeface="Manrope Medium"/>
              <a:ea typeface="Manrope Medium"/>
              <a:cs typeface="Manrope Medium"/>
              <a:sym typeface="Manrope Medium"/>
            </a:endParaRPr>
          </a:p>
        </p:txBody>
      </p:sp>
      <p:grpSp>
        <p:nvGrpSpPr>
          <p:cNvPr id="748" name="Google Shape;748;p38"/>
          <p:cNvGrpSpPr/>
          <p:nvPr/>
        </p:nvGrpSpPr>
        <p:grpSpPr>
          <a:xfrm>
            <a:off x="7133925" y="1791376"/>
            <a:ext cx="466526" cy="451414"/>
            <a:chOff x="3428894" y="2693570"/>
            <a:chExt cx="410819" cy="397511"/>
          </a:xfrm>
        </p:grpSpPr>
        <p:sp>
          <p:nvSpPr>
            <p:cNvPr id="749" name="Google Shape;749;p38"/>
            <p:cNvSpPr/>
            <p:nvPr/>
          </p:nvSpPr>
          <p:spPr>
            <a:xfrm>
              <a:off x="3428894" y="2693570"/>
              <a:ext cx="48560" cy="339622"/>
            </a:xfrm>
            <a:custGeom>
              <a:avLst/>
              <a:gdLst/>
              <a:ahLst/>
              <a:cxnLst/>
              <a:rect l="l" t="t" r="r" b="b"/>
              <a:pathLst>
                <a:path w="1478" h="10337" extrusionOk="0">
                  <a:moveTo>
                    <a:pt x="620" y="1"/>
                  </a:moveTo>
                  <a:cubicBezTo>
                    <a:pt x="287" y="1"/>
                    <a:pt x="1" y="263"/>
                    <a:pt x="1" y="596"/>
                  </a:cubicBezTo>
                  <a:lnTo>
                    <a:pt x="1" y="10336"/>
                  </a:lnTo>
                  <a:cubicBezTo>
                    <a:pt x="192" y="10241"/>
                    <a:pt x="382" y="10194"/>
                    <a:pt x="620" y="10194"/>
                  </a:cubicBezTo>
                  <a:lnTo>
                    <a:pt x="1477" y="10194"/>
                  </a:lnTo>
                  <a:lnTo>
                    <a:pt x="1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3428894" y="2721758"/>
              <a:ext cx="410819" cy="369323"/>
            </a:xfrm>
            <a:custGeom>
              <a:avLst/>
              <a:gdLst/>
              <a:ahLst/>
              <a:cxnLst/>
              <a:rect l="l" t="t" r="r" b="b"/>
              <a:pathLst>
                <a:path w="12504" h="11241" extrusionOk="0">
                  <a:moveTo>
                    <a:pt x="4716" y="1929"/>
                  </a:moveTo>
                  <a:lnTo>
                    <a:pt x="4716" y="2667"/>
                  </a:lnTo>
                  <a:lnTo>
                    <a:pt x="3835" y="2667"/>
                  </a:lnTo>
                  <a:lnTo>
                    <a:pt x="3835" y="3549"/>
                  </a:lnTo>
                  <a:lnTo>
                    <a:pt x="4716" y="3549"/>
                  </a:lnTo>
                  <a:lnTo>
                    <a:pt x="4716" y="4311"/>
                  </a:lnTo>
                  <a:lnTo>
                    <a:pt x="3835" y="4311"/>
                  </a:lnTo>
                  <a:lnTo>
                    <a:pt x="3835" y="5216"/>
                  </a:lnTo>
                  <a:lnTo>
                    <a:pt x="4716" y="5216"/>
                  </a:lnTo>
                  <a:lnTo>
                    <a:pt x="4716" y="5954"/>
                  </a:lnTo>
                  <a:lnTo>
                    <a:pt x="3835" y="5954"/>
                  </a:lnTo>
                  <a:lnTo>
                    <a:pt x="3835" y="6859"/>
                  </a:lnTo>
                  <a:lnTo>
                    <a:pt x="4716" y="6859"/>
                  </a:lnTo>
                  <a:lnTo>
                    <a:pt x="4716" y="7597"/>
                  </a:lnTo>
                  <a:lnTo>
                    <a:pt x="3835" y="7597"/>
                  </a:lnTo>
                  <a:lnTo>
                    <a:pt x="3835" y="8502"/>
                  </a:lnTo>
                  <a:lnTo>
                    <a:pt x="4716" y="8502"/>
                  </a:lnTo>
                  <a:lnTo>
                    <a:pt x="4716" y="9240"/>
                  </a:lnTo>
                  <a:lnTo>
                    <a:pt x="3097" y="9240"/>
                  </a:lnTo>
                  <a:lnTo>
                    <a:pt x="3097" y="1929"/>
                  </a:lnTo>
                  <a:close/>
                  <a:moveTo>
                    <a:pt x="11265" y="1929"/>
                  </a:moveTo>
                  <a:lnTo>
                    <a:pt x="11265" y="2667"/>
                  </a:lnTo>
                  <a:lnTo>
                    <a:pt x="10575" y="2667"/>
                  </a:lnTo>
                  <a:cubicBezTo>
                    <a:pt x="10479" y="3215"/>
                    <a:pt x="10622" y="3811"/>
                    <a:pt x="10956" y="4311"/>
                  </a:cubicBezTo>
                  <a:cubicBezTo>
                    <a:pt x="12027" y="5787"/>
                    <a:pt x="11646" y="8264"/>
                    <a:pt x="10098" y="9193"/>
                  </a:cubicBezTo>
                  <a:lnTo>
                    <a:pt x="10003" y="9240"/>
                  </a:lnTo>
                  <a:lnTo>
                    <a:pt x="7669" y="9240"/>
                  </a:lnTo>
                  <a:cubicBezTo>
                    <a:pt x="6026" y="8359"/>
                    <a:pt x="5621" y="5811"/>
                    <a:pt x="6717" y="4311"/>
                  </a:cubicBezTo>
                  <a:cubicBezTo>
                    <a:pt x="7050" y="3811"/>
                    <a:pt x="7193" y="3215"/>
                    <a:pt x="7098" y="2667"/>
                  </a:cubicBezTo>
                  <a:lnTo>
                    <a:pt x="6407" y="2667"/>
                  </a:lnTo>
                  <a:lnTo>
                    <a:pt x="6407" y="1929"/>
                  </a:lnTo>
                  <a:close/>
                  <a:moveTo>
                    <a:pt x="2216" y="0"/>
                  </a:moveTo>
                  <a:lnTo>
                    <a:pt x="2216" y="10050"/>
                  </a:lnTo>
                  <a:lnTo>
                    <a:pt x="596" y="10050"/>
                  </a:lnTo>
                  <a:cubicBezTo>
                    <a:pt x="263" y="10050"/>
                    <a:pt x="1" y="10312"/>
                    <a:pt x="1" y="10645"/>
                  </a:cubicBezTo>
                  <a:cubicBezTo>
                    <a:pt x="1" y="10979"/>
                    <a:pt x="263" y="11241"/>
                    <a:pt x="596" y="11241"/>
                  </a:cubicBezTo>
                  <a:lnTo>
                    <a:pt x="12504" y="11241"/>
                  </a:lnTo>
                  <a:lnTo>
                    <a:pt x="125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3661265" y="2969767"/>
              <a:ext cx="115058" cy="31311"/>
            </a:xfrm>
            <a:custGeom>
              <a:avLst/>
              <a:gdLst/>
              <a:ahLst/>
              <a:cxnLst/>
              <a:rect l="l" t="t" r="r" b="b"/>
              <a:pathLst>
                <a:path w="3502" h="953" extrusionOk="0">
                  <a:moveTo>
                    <a:pt x="1" y="0"/>
                  </a:moveTo>
                  <a:cubicBezTo>
                    <a:pt x="191" y="405"/>
                    <a:pt x="453" y="739"/>
                    <a:pt x="787" y="953"/>
                  </a:cubicBezTo>
                  <a:lnTo>
                    <a:pt x="2716" y="953"/>
                  </a:lnTo>
                  <a:cubicBezTo>
                    <a:pt x="3049" y="739"/>
                    <a:pt x="3335" y="405"/>
                    <a:pt x="3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3650325" y="2809377"/>
              <a:ext cx="136972" cy="136940"/>
            </a:xfrm>
            <a:custGeom>
              <a:avLst/>
              <a:gdLst/>
              <a:ahLst/>
              <a:cxnLst/>
              <a:rect l="l" t="t" r="r" b="b"/>
              <a:pathLst>
                <a:path w="4169" h="4168" extrusionOk="0">
                  <a:moveTo>
                    <a:pt x="1096" y="0"/>
                  </a:moveTo>
                  <a:cubicBezTo>
                    <a:pt x="1167" y="715"/>
                    <a:pt x="1001" y="1429"/>
                    <a:pt x="572" y="2049"/>
                  </a:cubicBezTo>
                  <a:cubicBezTo>
                    <a:pt x="167" y="2620"/>
                    <a:pt x="0" y="3430"/>
                    <a:pt x="120" y="4168"/>
                  </a:cubicBezTo>
                  <a:lnTo>
                    <a:pt x="4049" y="4168"/>
                  </a:lnTo>
                  <a:cubicBezTo>
                    <a:pt x="4168" y="3430"/>
                    <a:pt x="4001" y="2620"/>
                    <a:pt x="3596" y="2049"/>
                  </a:cubicBezTo>
                  <a:cubicBezTo>
                    <a:pt x="3192" y="1429"/>
                    <a:pt x="3001" y="715"/>
                    <a:pt x="3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3" name="Google Shape;753;p38"/>
          <p:cNvCxnSpPr/>
          <p:nvPr/>
        </p:nvCxnSpPr>
        <p:spPr>
          <a:xfrm>
            <a:off x="7126300" y="2351850"/>
            <a:ext cx="481800" cy="300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39"/>
          <p:cNvSpPr txBox="1">
            <a:spLocks noGrp="1"/>
          </p:cNvSpPr>
          <p:nvPr>
            <p:ph type="title"/>
          </p:nvPr>
        </p:nvSpPr>
        <p:spPr>
          <a:xfrm>
            <a:off x="739100" y="2680979"/>
            <a:ext cx="34614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Impact</a:t>
            </a:r>
            <a:endParaRPr/>
          </a:p>
        </p:txBody>
      </p:sp>
      <p:sp>
        <p:nvSpPr>
          <p:cNvPr id="759" name="Google Shape;759;p39"/>
          <p:cNvSpPr txBox="1">
            <a:spLocks noGrp="1"/>
          </p:cNvSpPr>
          <p:nvPr>
            <p:ph type="subTitle" idx="1"/>
          </p:nvPr>
        </p:nvSpPr>
        <p:spPr>
          <a:xfrm>
            <a:off x="666100" y="3176275"/>
            <a:ext cx="3696300" cy="10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organizations you join will have a big impact on your experience at Penn so make sure you commit to clubs intentionally. Orgs are also a great way to impact Penn culture as a whole and make your mark on campus. </a:t>
            </a:r>
            <a:endParaRPr/>
          </a:p>
        </p:txBody>
      </p:sp>
      <p:grpSp>
        <p:nvGrpSpPr>
          <p:cNvPr id="760" name="Google Shape;760;p39"/>
          <p:cNvGrpSpPr/>
          <p:nvPr/>
        </p:nvGrpSpPr>
        <p:grpSpPr>
          <a:xfrm rot="5852361" flipH="1">
            <a:off x="368786" y="-1381597"/>
            <a:ext cx="4202034" cy="2981551"/>
            <a:chOff x="5412425" y="1306875"/>
            <a:chExt cx="939725" cy="685175"/>
          </a:xfrm>
        </p:grpSpPr>
        <p:sp>
          <p:nvSpPr>
            <p:cNvPr id="761" name="Google Shape;761;p39"/>
            <p:cNvSpPr/>
            <p:nvPr/>
          </p:nvSpPr>
          <p:spPr>
            <a:xfrm>
              <a:off x="5412425" y="1306875"/>
              <a:ext cx="939725" cy="685175"/>
            </a:xfrm>
            <a:custGeom>
              <a:avLst/>
              <a:gdLst/>
              <a:ahLst/>
              <a:cxnLst/>
              <a:rect l="l" t="t" r="r" b="b"/>
              <a:pathLst>
                <a:path w="37589" h="27407" extrusionOk="0">
                  <a:moveTo>
                    <a:pt x="33616" y="1"/>
                  </a:moveTo>
                  <a:cubicBezTo>
                    <a:pt x="32449" y="944"/>
                    <a:pt x="23522" y="4876"/>
                    <a:pt x="22874" y="5228"/>
                  </a:cubicBezTo>
                  <a:cubicBezTo>
                    <a:pt x="22275" y="5555"/>
                    <a:pt x="22499" y="5875"/>
                    <a:pt x="18103" y="8369"/>
                  </a:cubicBezTo>
                  <a:cubicBezTo>
                    <a:pt x="17959" y="8465"/>
                    <a:pt x="16177" y="9847"/>
                    <a:pt x="16009" y="9951"/>
                  </a:cubicBezTo>
                  <a:cubicBezTo>
                    <a:pt x="13915" y="11262"/>
                    <a:pt x="13587" y="11030"/>
                    <a:pt x="11517" y="11989"/>
                  </a:cubicBezTo>
                  <a:cubicBezTo>
                    <a:pt x="11286" y="12117"/>
                    <a:pt x="11070" y="12237"/>
                    <a:pt x="10862" y="12349"/>
                  </a:cubicBezTo>
                  <a:cubicBezTo>
                    <a:pt x="9407" y="13148"/>
                    <a:pt x="8568" y="13620"/>
                    <a:pt x="8264" y="13835"/>
                  </a:cubicBezTo>
                  <a:cubicBezTo>
                    <a:pt x="7665" y="14267"/>
                    <a:pt x="5699" y="16241"/>
                    <a:pt x="5699" y="16241"/>
                  </a:cubicBezTo>
                  <a:lnTo>
                    <a:pt x="0" y="19798"/>
                  </a:lnTo>
                  <a:cubicBezTo>
                    <a:pt x="0" y="19798"/>
                    <a:pt x="336" y="22115"/>
                    <a:pt x="280" y="22915"/>
                  </a:cubicBezTo>
                  <a:cubicBezTo>
                    <a:pt x="216" y="23722"/>
                    <a:pt x="1215" y="23434"/>
                    <a:pt x="920" y="24977"/>
                  </a:cubicBezTo>
                  <a:cubicBezTo>
                    <a:pt x="848" y="25368"/>
                    <a:pt x="1623" y="26375"/>
                    <a:pt x="1703" y="26583"/>
                  </a:cubicBezTo>
                  <a:cubicBezTo>
                    <a:pt x="1959" y="27207"/>
                    <a:pt x="1959" y="27406"/>
                    <a:pt x="1959" y="27406"/>
                  </a:cubicBezTo>
                  <a:cubicBezTo>
                    <a:pt x="1959" y="27406"/>
                    <a:pt x="8704" y="24050"/>
                    <a:pt x="9575" y="23266"/>
                  </a:cubicBezTo>
                  <a:cubicBezTo>
                    <a:pt x="10454" y="22483"/>
                    <a:pt x="12053" y="21580"/>
                    <a:pt x="12548" y="21324"/>
                  </a:cubicBezTo>
                  <a:cubicBezTo>
                    <a:pt x="13044" y="21076"/>
                    <a:pt x="18606" y="17432"/>
                    <a:pt x="22627" y="14787"/>
                  </a:cubicBezTo>
                  <a:cubicBezTo>
                    <a:pt x="23442" y="14243"/>
                    <a:pt x="24569" y="13620"/>
                    <a:pt x="25847" y="12972"/>
                  </a:cubicBezTo>
                  <a:cubicBezTo>
                    <a:pt x="26055" y="12860"/>
                    <a:pt x="26271" y="12756"/>
                    <a:pt x="26495" y="12653"/>
                  </a:cubicBezTo>
                  <a:cubicBezTo>
                    <a:pt x="27838" y="12037"/>
                    <a:pt x="27941" y="12173"/>
                    <a:pt x="29172" y="11574"/>
                  </a:cubicBezTo>
                  <a:cubicBezTo>
                    <a:pt x="29740" y="11294"/>
                    <a:pt x="31482" y="10583"/>
                    <a:pt x="32025" y="10071"/>
                  </a:cubicBezTo>
                  <a:cubicBezTo>
                    <a:pt x="32201" y="9943"/>
                    <a:pt x="32393" y="9831"/>
                    <a:pt x="32585" y="9719"/>
                  </a:cubicBezTo>
                  <a:cubicBezTo>
                    <a:pt x="34375" y="8792"/>
                    <a:pt x="35814" y="8736"/>
                    <a:pt x="37101" y="7817"/>
                  </a:cubicBezTo>
                  <a:cubicBezTo>
                    <a:pt x="37588" y="7554"/>
                    <a:pt x="36126" y="6195"/>
                    <a:pt x="36118" y="5476"/>
                  </a:cubicBezTo>
                  <a:cubicBezTo>
                    <a:pt x="36022" y="5364"/>
                    <a:pt x="35950" y="5244"/>
                    <a:pt x="35886" y="5124"/>
                  </a:cubicBezTo>
                  <a:cubicBezTo>
                    <a:pt x="35830" y="5004"/>
                    <a:pt x="35790" y="4868"/>
                    <a:pt x="35766" y="4732"/>
                  </a:cubicBezTo>
                  <a:cubicBezTo>
                    <a:pt x="35678" y="4580"/>
                    <a:pt x="35582" y="4421"/>
                    <a:pt x="35494" y="4253"/>
                  </a:cubicBezTo>
                  <a:cubicBezTo>
                    <a:pt x="34951" y="3286"/>
                    <a:pt x="35055" y="3070"/>
                    <a:pt x="34511" y="2295"/>
                  </a:cubicBezTo>
                  <a:cubicBezTo>
                    <a:pt x="34415" y="2175"/>
                    <a:pt x="34367" y="1328"/>
                    <a:pt x="34279" y="1224"/>
                  </a:cubicBezTo>
                  <a:cubicBezTo>
                    <a:pt x="34016" y="928"/>
                    <a:pt x="33616" y="1"/>
                    <a:pt x="33616"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p:nvPr/>
          </p:nvSpPr>
          <p:spPr>
            <a:xfrm>
              <a:off x="5541700" y="1715100"/>
              <a:ext cx="16400" cy="182250"/>
            </a:xfrm>
            <a:custGeom>
              <a:avLst/>
              <a:gdLst/>
              <a:ahLst/>
              <a:cxnLst/>
              <a:rect l="l" t="t" r="r" b="b"/>
              <a:pathLst>
                <a:path w="656" h="7290" extrusionOk="0">
                  <a:moveTo>
                    <a:pt x="392" y="0"/>
                  </a:moveTo>
                  <a:lnTo>
                    <a:pt x="0" y="240"/>
                  </a:lnTo>
                  <a:cubicBezTo>
                    <a:pt x="568" y="3812"/>
                    <a:pt x="320" y="7289"/>
                    <a:pt x="320" y="7289"/>
                  </a:cubicBezTo>
                  <a:cubicBezTo>
                    <a:pt x="656" y="5691"/>
                    <a:pt x="576" y="1742"/>
                    <a:pt x="392" y="0"/>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9"/>
            <p:cNvSpPr/>
            <p:nvPr/>
          </p:nvSpPr>
          <p:spPr>
            <a:xfrm>
              <a:off x="5638800" y="1722675"/>
              <a:ext cx="27600" cy="125900"/>
            </a:xfrm>
            <a:custGeom>
              <a:avLst/>
              <a:gdLst/>
              <a:ahLst/>
              <a:cxnLst/>
              <a:rect l="l" t="t" r="r" b="b"/>
              <a:pathLst>
                <a:path w="1104" h="5036" extrusionOk="0">
                  <a:moveTo>
                    <a:pt x="89" y="1"/>
                  </a:moveTo>
                  <a:cubicBezTo>
                    <a:pt x="1" y="272"/>
                    <a:pt x="65" y="536"/>
                    <a:pt x="161" y="760"/>
                  </a:cubicBezTo>
                  <a:cubicBezTo>
                    <a:pt x="255" y="971"/>
                    <a:pt x="383" y="1156"/>
                    <a:pt x="544" y="1332"/>
                  </a:cubicBezTo>
                  <a:lnTo>
                    <a:pt x="544" y="1332"/>
                  </a:lnTo>
                  <a:cubicBezTo>
                    <a:pt x="545" y="1943"/>
                    <a:pt x="569" y="2555"/>
                    <a:pt x="592" y="3166"/>
                  </a:cubicBezTo>
                  <a:lnTo>
                    <a:pt x="640" y="4093"/>
                  </a:lnTo>
                  <a:cubicBezTo>
                    <a:pt x="648" y="4405"/>
                    <a:pt x="680" y="4708"/>
                    <a:pt x="624" y="5036"/>
                  </a:cubicBezTo>
                  <a:cubicBezTo>
                    <a:pt x="832" y="4716"/>
                    <a:pt x="904" y="4365"/>
                    <a:pt x="968" y="4037"/>
                  </a:cubicBezTo>
                  <a:cubicBezTo>
                    <a:pt x="1032" y="3709"/>
                    <a:pt x="1064" y="3382"/>
                    <a:pt x="1080" y="3062"/>
                  </a:cubicBezTo>
                  <a:cubicBezTo>
                    <a:pt x="1104" y="2422"/>
                    <a:pt x="1072" y="1791"/>
                    <a:pt x="984" y="1176"/>
                  </a:cubicBezTo>
                  <a:lnTo>
                    <a:pt x="976" y="1112"/>
                  </a:lnTo>
                  <a:lnTo>
                    <a:pt x="936" y="1088"/>
                  </a:lnTo>
                  <a:cubicBezTo>
                    <a:pt x="752" y="952"/>
                    <a:pt x="576" y="784"/>
                    <a:pt x="424" y="616"/>
                  </a:cubicBezTo>
                  <a:cubicBezTo>
                    <a:pt x="272" y="432"/>
                    <a:pt x="137" y="241"/>
                    <a:pt x="89"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9"/>
            <p:cNvSpPr/>
            <p:nvPr/>
          </p:nvSpPr>
          <p:spPr>
            <a:xfrm>
              <a:off x="5837300" y="1456550"/>
              <a:ext cx="122825" cy="119250"/>
            </a:xfrm>
            <a:custGeom>
              <a:avLst/>
              <a:gdLst/>
              <a:ahLst/>
              <a:cxnLst/>
              <a:rect l="l" t="t" r="r" b="b"/>
              <a:pathLst>
                <a:path w="4913" h="4770" extrusionOk="0">
                  <a:moveTo>
                    <a:pt x="4912" y="0"/>
                  </a:moveTo>
                  <a:lnTo>
                    <a:pt x="4912" y="0"/>
                  </a:lnTo>
                  <a:cubicBezTo>
                    <a:pt x="4561" y="272"/>
                    <a:pt x="4009" y="655"/>
                    <a:pt x="3114" y="1207"/>
                  </a:cubicBezTo>
                  <a:cubicBezTo>
                    <a:pt x="2427" y="1990"/>
                    <a:pt x="588" y="4100"/>
                    <a:pt x="45" y="4715"/>
                  </a:cubicBezTo>
                  <a:cubicBezTo>
                    <a:pt x="13" y="4752"/>
                    <a:pt x="0" y="4770"/>
                    <a:pt x="5" y="4770"/>
                  </a:cubicBezTo>
                  <a:cubicBezTo>
                    <a:pt x="63" y="4770"/>
                    <a:pt x="2847" y="2035"/>
                    <a:pt x="4912" y="0"/>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9"/>
            <p:cNvSpPr/>
            <p:nvPr/>
          </p:nvSpPr>
          <p:spPr>
            <a:xfrm>
              <a:off x="5777075" y="1452150"/>
              <a:ext cx="445800" cy="263175"/>
            </a:xfrm>
            <a:custGeom>
              <a:avLst/>
              <a:gdLst/>
              <a:ahLst/>
              <a:cxnLst/>
              <a:rect l="l" t="t" r="r" b="b"/>
              <a:pathLst>
                <a:path w="17832" h="10527" extrusionOk="0">
                  <a:moveTo>
                    <a:pt x="17831" y="0"/>
                  </a:moveTo>
                  <a:cubicBezTo>
                    <a:pt x="16880" y="887"/>
                    <a:pt x="15873" y="1719"/>
                    <a:pt x="14842" y="2542"/>
                  </a:cubicBezTo>
                  <a:cubicBezTo>
                    <a:pt x="14498" y="2813"/>
                    <a:pt x="14155" y="3085"/>
                    <a:pt x="13811" y="3357"/>
                  </a:cubicBezTo>
                  <a:cubicBezTo>
                    <a:pt x="13379" y="3892"/>
                    <a:pt x="12892" y="4156"/>
                    <a:pt x="12420" y="4420"/>
                  </a:cubicBezTo>
                  <a:cubicBezTo>
                    <a:pt x="12300" y="4508"/>
                    <a:pt x="12181" y="4596"/>
                    <a:pt x="12069" y="4684"/>
                  </a:cubicBezTo>
                  <a:cubicBezTo>
                    <a:pt x="11949" y="4772"/>
                    <a:pt x="11837" y="4860"/>
                    <a:pt x="11717" y="4947"/>
                  </a:cubicBezTo>
                  <a:cubicBezTo>
                    <a:pt x="11549" y="5083"/>
                    <a:pt x="11365" y="5219"/>
                    <a:pt x="11213" y="5339"/>
                  </a:cubicBezTo>
                  <a:cubicBezTo>
                    <a:pt x="11014" y="5483"/>
                    <a:pt x="10934" y="5491"/>
                    <a:pt x="10822" y="5539"/>
                  </a:cubicBezTo>
                  <a:lnTo>
                    <a:pt x="10502" y="5659"/>
                  </a:lnTo>
                  <a:cubicBezTo>
                    <a:pt x="10079" y="5811"/>
                    <a:pt x="9663" y="5938"/>
                    <a:pt x="9239" y="6074"/>
                  </a:cubicBezTo>
                  <a:cubicBezTo>
                    <a:pt x="7577" y="6594"/>
                    <a:pt x="5899" y="7065"/>
                    <a:pt x="4260" y="7609"/>
                  </a:cubicBezTo>
                  <a:cubicBezTo>
                    <a:pt x="4060" y="7681"/>
                    <a:pt x="3853" y="7753"/>
                    <a:pt x="3677" y="7841"/>
                  </a:cubicBezTo>
                  <a:cubicBezTo>
                    <a:pt x="3637" y="7857"/>
                    <a:pt x="3589" y="7881"/>
                    <a:pt x="3573" y="7897"/>
                  </a:cubicBezTo>
                  <a:cubicBezTo>
                    <a:pt x="3557" y="7905"/>
                    <a:pt x="3581" y="7881"/>
                    <a:pt x="3549" y="7913"/>
                  </a:cubicBezTo>
                  <a:cubicBezTo>
                    <a:pt x="3525" y="7937"/>
                    <a:pt x="3501" y="7969"/>
                    <a:pt x="3485" y="7984"/>
                  </a:cubicBezTo>
                  <a:cubicBezTo>
                    <a:pt x="3397" y="8072"/>
                    <a:pt x="3309" y="8136"/>
                    <a:pt x="3229" y="8208"/>
                  </a:cubicBezTo>
                  <a:cubicBezTo>
                    <a:pt x="2878" y="8496"/>
                    <a:pt x="2526" y="8760"/>
                    <a:pt x="2174" y="9023"/>
                  </a:cubicBezTo>
                  <a:cubicBezTo>
                    <a:pt x="1455" y="9535"/>
                    <a:pt x="736" y="10039"/>
                    <a:pt x="0" y="10526"/>
                  </a:cubicBezTo>
                  <a:cubicBezTo>
                    <a:pt x="672" y="9975"/>
                    <a:pt x="1359" y="9431"/>
                    <a:pt x="2030" y="8880"/>
                  </a:cubicBezTo>
                  <a:cubicBezTo>
                    <a:pt x="2366" y="8600"/>
                    <a:pt x="2702" y="8328"/>
                    <a:pt x="3021" y="8040"/>
                  </a:cubicBezTo>
                  <a:cubicBezTo>
                    <a:pt x="3101" y="7969"/>
                    <a:pt x="3173" y="7897"/>
                    <a:pt x="3237" y="7833"/>
                  </a:cubicBezTo>
                  <a:lnTo>
                    <a:pt x="3277" y="7785"/>
                  </a:lnTo>
                  <a:cubicBezTo>
                    <a:pt x="3277" y="7777"/>
                    <a:pt x="3341" y="7713"/>
                    <a:pt x="3373" y="7689"/>
                  </a:cubicBezTo>
                  <a:cubicBezTo>
                    <a:pt x="3445" y="7641"/>
                    <a:pt x="3501" y="7609"/>
                    <a:pt x="3549" y="7577"/>
                  </a:cubicBezTo>
                  <a:cubicBezTo>
                    <a:pt x="3773" y="7465"/>
                    <a:pt x="3980" y="7385"/>
                    <a:pt x="4188" y="7305"/>
                  </a:cubicBezTo>
                  <a:cubicBezTo>
                    <a:pt x="5851" y="6674"/>
                    <a:pt x="7521" y="6194"/>
                    <a:pt x="9183" y="5659"/>
                  </a:cubicBezTo>
                  <a:cubicBezTo>
                    <a:pt x="9591" y="5531"/>
                    <a:pt x="10007" y="5403"/>
                    <a:pt x="10414" y="5267"/>
                  </a:cubicBezTo>
                  <a:lnTo>
                    <a:pt x="10710" y="5155"/>
                  </a:lnTo>
                  <a:cubicBezTo>
                    <a:pt x="10798" y="5131"/>
                    <a:pt x="10934" y="5067"/>
                    <a:pt x="10910" y="5067"/>
                  </a:cubicBezTo>
                  <a:cubicBezTo>
                    <a:pt x="11102" y="4923"/>
                    <a:pt x="11269" y="4796"/>
                    <a:pt x="11453" y="4668"/>
                  </a:cubicBezTo>
                  <a:lnTo>
                    <a:pt x="13587" y="3125"/>
                  </a:lnTo>
                  <a:cubicBezTo>
                    <a:pt x="14307" y="2614"/>
                    <a:pt x="15018" y="2094"/>
                    <a:pt x="15721" y="1575"/>
                  </a:cubicBezTo>
                  <a:cubicBezTo>
                    <a:pt x="16432" y="1063"/>
                    <a:pt x="17136" y="536"/>
                    <a:pt x="17831" y="0"/>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9"/>
            <p:cNvSpPr/>
            <p:nvPr/>
          </p:nvSpPr>
          <p:spPr>
            <a:xfrm>
              <a:off x="5550100" y="1715100"/>
              <a:ext cx="15000" cy="116700"/>
            </a:xfrm>
            <a:custGeom>
              <a:avLst/>
              <a:gdLst/>
              <a:ahLst/>
              <a:cxnLst/>
              <a:rect l="l" t="t" r="r" b="b"/>
              <a:pathLst>
                <a:path w="600" h="4668" extrusionOk="0">
                  <a:moveTo>
                    <a:pt x="56" y="0"/>
                  </a:moveTo>
                  <a:lnTo>
                    <a:pt x="0" y="32"/>
                  </a:lnTo>
                  <a:cubicBezTo>
                    <a:pt x="144" y="1295"/>
                    <a:pt x="480" y="3357"/>
                    <a:pt x="240" y="4668"/>
                  </a:cubicBezTo>
                  <a:lnTo>
                    <a:pt x="600" y="2973"/>
                  </a:lnTo>
                  <a:lnTo>
                    <a:pt x="56" y="0"/>
                  </a:ln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9"/>
            <p:cNvSpPr/>
            <p:nvPr/>
          </p:nvSpPr>
          <p:spPr>
            <a:xfrm>
              <a:off x="5791850" y="1668525"/>
              <a:ext cx="198850" cy="111125"/>
            </a:xfrm>
            <a:custGeom>
              <a:avLst/>
              <a:gdLst/>
              <a:ahLst/>
              <a:cxnLst/>
              <a:rect l="l" t="t" r="r" b="b"/>
              <a:pathLst>
                <a:path w="7954" h="4445" extrusionOk="0">
                  <a:moveTo>
                    <a:pt x="7953" y="1"/>
                  </a:moveTo>
                  <a:lnTo>
                    <a:pt x="4301" y="1871"/>
                  </a:lnTo>
                  <a:cubicBezTo>
                    <a:pt x="4301" y="1871"/>
                    <a:pt x="880" y="3565"/>
                    <a:pt x="568" y="4013"/>
                  </a:cubicBezTo>
                  <a:cubicBezTo>
                    <a:pt x="488" y="4133"/>
                    <a:pt x="273" y="4285"/>
                    <a:pt x="1" y="4445"/>
                  </a:cubicBezTo>
                  <a:lnTo>
                    <a:pt x="4428" y="2303"/>
                  </a:lnTo>
                  <a:cubicBezTo>
                    <a:pt x="5467" y="1623"/>
                    <a:pt x="6498" y="944"/>
                    <a:pt x="7442" y="321"/>
                  </a:cubicBezTo>
                  <a:cubicBezTo>
                    <a:pt x="7601" y="217"/>
                    <a:pt x="7769" y="113"/>
                    <a:pt x="7953"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9"/>
            <p:cNvSpPr/>
            <p:nvPr/>
          </p:nvSpPr>
          <p:spPr>
            <a:xfrm>
              <a:off x="5743500" y="1779625"/>
              <a:ext cx="48375" cy="23200"/>
            </a:xfrm>
            <a:custGeom>
              <a:avLst/>
              <a:gdLst/>
              <a:ahLst/>
              <a:cxnLst/>
              <a:rect l="l" t="t" r="r" b="b"/>
              <a:pathLst>
                <a:path w="1935" h="928" extrusionOk="0">
                  <a:moveTo>
                    <a:pt x="1935" y="1"/>
                  </a:moveTo>
                  <a:lnTo>
                    <a:pt x="1" y="928"/>
                  </a:lnTo>
                  <a:cubicBezTo>
                    <a:pt x="1" y="928"/>
                    <a:pt x="1184" y="440"/>
                    <a:pt x="1935"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9"/>
            <p:cNvSpPr/>
            <p:nvPr/>
          </p:nvSpPr>
          <p:spPr>
            <a:xfrm>
              <a:off x="5906150" y="1485500"/>
              <a:ext cx="278950" cy="149700"/>
            </a:xfrm>
            <a:custGeom>
              <a:avLst/>
              <a:gdLst/>
              <a:ahLst/>
              <a:cxnLst/>
              <a:rect l="l" t="t" r="r" b="b"/>
              <a:pathLst>
                <a:path w="11158" h="5988" extrusionOk="0">
                  <a:moveTo>
                    <a:pt x="11158" y="1"/>
                  </a:moveTo>
                  <a:lnTo>
                    <a:pt x="11158" y="1"/>
                  </a:lnTo>
                  <a:cubicBezTo>
                    <a:pt x="10606" y="456"/>
                    <a:pt x="10055" y="912"/>
                    <a:pt x="9487" y="1352"/>
                  </a:cubicBezTo>
                  <a:cubicBezTo>
                    <a:pt x="9207" y="1575"/>
                    <a:pt x="8928" y="1799"/>
                    <a:pt x="8648" y="2023"/>
                  </a:cubicBezTo>
                  <a:cubicBezTo>
                    <a:pt x="8216" y="2558"/>
                    <a:pt x="7729" y="2822"/>
                    <a:pt x="7257" y="3086"/>
                  </a:cubicBezTo>
                  <a:cubicBezTo>
                    <a:pt x="7137" y="3174"/>
                    <a:pt x="7018" y="3262"/>
                    <a:pt x="6906" y="3350"/>
                  </a:cubicBezTo>
                  <a:cubicBezTo>
                    <a:pt x="6786" y="3438"/>
                    <a:pt x="6674" y="3526"/>
                    <a:pt x="6554" y="3613"/>
                  </a:cubicBezTo>
                  <a:cubicBezTo>
                    <a:pt x="6386" y="3749"/>
                    <a:pt x="6202" y="3885"/>
                    <a:pt x="6050" y="4005"/>
                  </a:cubicBezTo>
                  <a:cubicBezTo>
                    <a:pt x="5851" y="4149"/>
                    <a:pt x="5771" y="4157"/>
                    <a:pt x="5659" y="4205"/>
                  </a:cubicBezTo>
                  <a:lnTo>
                    <a:pt x="5339" y="4325"/>
                  </a:lnTo>
                  <a:cubicBezTo>
                    <a:pt x="4916" y="4477"/>
                    <a:pt x="4500" y="4604"/>
                    <a:pt x="4076" y="4740"/>
                  </a:cubicBezTo>
                  <a:cubicBezTo>
                    <a:pt x="2718" y="5172"/>
                    <a:pt x="1351" y="5564"/>
                    <a:pt x="0" y="5987"/>
                  </a:cubicBezTo>
                  <a:lnTo>
                    <a:pt x="6530" y="4053"/>
                  </a:lnTo>
                  <a:cubicBezTo>
                    <a:pt x="6530" y="4053"/>
                    <a:pt x="6714" y="3893"/>
                    <a:pt x="7010" y="3637"/>
                  </a:cubicBezTo>
                  <a:cubicBezTo>
                    <a:pt x="7929" y="3182"/>
                    <a:pt x="8704" y="2295"/>
                    <a:pt x="9527" y="1424"/>
                  </a:cubicBezTo>
                  <a:cubicBezTo>
                    <a:pt x="9751" y="1232"/>
                    <a:pt x="9959" y="1048"/>
                    <a:pt x="10159" y="872"/>
                  </a:cubicBezTo>
                  <a:cubicBezTo>
                    <a:pt x="10733" y="361"/>
                    <a:pt x="11157" y="2"/>
                    <a:pt x="11158"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9"/>
            <p:cNvSpPr/>
            <p:nvPr/>
          </p:nvSpPr>
          <p:spPr>
            <a:xfrm>
              <a:off x="5727325" y="1601200"/>
              <a:ext cx="183450" cy="115900"/>
            </a:xfrm>
            <a:custGeom>
              <a:avLst/>
              <a:gdLst/>
              <a:ahLst/>
              <a:cxnLst/>
              <a:rect l="l" t="t" r="r" b="b"/>
              <a:pathLst>
                <a:path w="7338" h="4636" extrusionOk="0">
                  <a:moveTo>
                    <a:pt x="7337" y="0"/>
                  </a:moveTo>
                  <a:lnTo>
                    <a:pt x="7337" y="0"/>
                  </a:lnTo>
                  <a:cubicBezTo>
                    <a:pt x="6346" y="296"/>
                    <a:pt x="5355" y="616"/>
                    <a:pt x="4380" y="968"/>
                  </a:cubicBezTo>
                  <a:lnTo>
                    <a:pt x="4340" y="976"/>
                  </a:lnTo>
                  <a:lnTo>
                    <a:pt x="4308" y="1007"/>
                  </a:lnTo>
                  <a:cubicBezTo>
                    <a:pt x="3976" y="1364"/>
                    <a:pt x="3620" y="1720"/>
                    <a:pt x="3287" y="2092"/>
                  </a:cubicBezTo>
                  <a:lnTo>
                    <a:pt x="3287" y="2092"/>
                  </a:lnTo>
                  <a:lnTo>
                    <a:pt x="2398" y="2582"/>
                  </a:lnTo>
                  <a:cubicBezTo>
                    <a:pt x="2070" y="2758"/>
                    <a:pt x="1791" y="2998"/>
                    <a:pt x="1527" y="3229"/>
                  </a:cubicBezTo>
                  <a:cubicBezTo>
                    <a:pt x="999" y="3693"/>
                    <a:pt x="528" y="4180"/>
                    <a:pt x="0" y="4636"/>
                  </a:cubicBezTo>
                  <a:cubicBezTo>
                    <a:pt x="584" y="4236"/>
                    <a:pt x="1103" y="3757"/>
                    <a:pt x="1647" y="3325"/>
                  </a:cubicBezTo>
                  <a:cubicBezTo>
                    <a:pt x="1918" y="3109"/>
                    <a:pt x="2182" y="2902"/>
                    <a:pt x="2478" y="2742"/>
                  </a:cubicBezTo>
                  <a:lnTo>
                    <a:pt x="3421" y="2238"/>
                  </a:lnTo>
                  <a:lnTo>
                    <a:pt x="3445" y="2230"/>
                  </a:lnTo>
                  <a:lnTo>
                    <a:pt x="3461" y="2206"/>
                  </a:lnTo>
                  <a:cubicBezTo>
                    <a:pt x="3804" y="1855"/>
                    <a:pt x="4125" y="1488"/>
                    <a:pt x="4460" y="1129"/>
                  </a:cubicBezTo>
                  <a:lnTo>
                    <a:pt x="4460" y="1129"/>
                  </a:lnTo>
                  <a:cubicBezTo>
                    <a:pt x="5422" y="781"/>
                    <a:pt x="6383" y="402"/>
                    <a:pt x="7337" y="0"/>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9"/>
            <p:cNvSpPr/>
            <p:nvPr/>
          </p:nvSpPr>
          <p:spPr>
            <a:xfrm>
              <a:off x="6046200" y="1393400"/>
              <a:ext cx="123725" cy="87950"/>
            </a:xfrm>
            <a:custGeom>
              <a:avLst/>
              <a:gdLst/>
              <a:ahLst/>
              <a:cxnLst/>
              <a:rect l="l" t="t" r="r" b="b"/>
              <a:pathLst>
                <a:path w="4949" h="3518" extrusionOk="0">
                  <a:moveTo>
                    <a:pt x="4948" y="0"/>
                  </a:moveTo>
                  <a:lnTo>
                    <a:pt x="4948" y="0"/>
                  </a:lnTo>
                  <a:cubicBezTo>
                    <a:pt x="4357" y="360"/>
                    <a:pt x="3821" y="432"/>
                    <a:pt x="3661" y="696"/>
                  </a:cubicBezTo>
                  <a:cubicBezTo>
                    <a:pt x="3502" y="968"/>
                    <a:pt x="2215" y="1887"/>
                    <a:pt x="2215" y="1887"/>
                  </a:cubicBezTo>
                  <a:cubicBezTo>
                    <a:pt x="2215" y="1887"/>
                    <a:pt x="1503" y="2342"/>
                    <a:pt x="912" y="2838"/>
                  </a:cubicBezTo>
                  <a:cubicBezTo>
                    <a:pt x="585" y="3120"/>
                    <a:pt x="339" y="3299"/>
                    <a:pt x="185" y="3402"/>
                  </a:cubicBezTo>
                  <a:lnTo>
                    <a:pt x="185" y="3402"/>
                  </a:lnTo>
                  <a:cubicBezTo>
                    <a:pt x="630" y="3124"/>
                    <a:pt x="1755" y="2417"/>
                    <a:pt x="2143" y="2150"/>
                  </a:cubicBezTo>
                  <a:cubicBezTo>
                    <a:pt x="2630" y="1823"/>
                    <a:pt x="2806" y="1815"/>
                    <a:pt x="3294" y="1367"/>
                  </a:cubicBezTo>
                  <a:cubicBezTo>
                    <a:pt x="3685" y="1007"/>
                    <a:pt x="3422" y="992"/>
                    <a:pt x="4053" y="576"/>
                  </a:cubicBezTo>
                  <a:cubicBezTo>
                    <a:pt x="4428" y="328"/>
                    <a:pt x="4947" y="1"/>
                    <a:pt x="4948" y="0"/>
                  </a:cubicBezTo>
                  <a:close/>
                  <a:moveTo>
                    <a:pt x="185" y="3402"/>
                  </a:moveTo>
                  <a:cubicBezTo>
                    <a:pt x="70" y="3474"/>
                    <a:pt x="1" y="3517"/>
                    <a:pt x="1" y="3517"/>
                  </a:cubicBezTo>
                  <a:cubicBezTo>
                    <a:pt x="1" y="3517"/>
                    <a:pt x="64" y="3483"/>
                    <a:pt x="185" y="3402"/>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39"/>
          <p:cNvGrpSpPr/>
          <p:nvPr/>
        </p:nvGrpSpPr>
        <p:grpSpPr>
          <a:xfrm rot="1526088">
            <a:off x="7444700" y="3165888"/>
            <a:ext cx="2110775" cy="2748757"/>
            <a:chOff x="4479776" y="-1523006"/>
            <a:chExt cx="1397908" cy="1435931"/>
          </a:xfrm>
        </p:grpSpPr>
        <p:sp>
          <p:nvSpPr>
            <p:cNvPr id="773" name="Google Shape;773;p39"/>
            <p:cNvSpPr/>
            <p:nvPr/>
          </p:nvSpPr>
          <p:spPr>
            <a:xfrm>
              <a:off x="4479776" y="-1523006"/>
              <a:ext cx="1397908" cy="1435931"/>
            </a:xfrm>
            <a:custGeom>
              <a:avLst/>
              <a:gdLst/>
              <a:ahLst/>
              <a:cxnLst/>
              <a:rect l="l" t="t" r="r" b="b"/>
              <a:pathLst>
                <a:path w="19118" h="19638" extrusionOk="0">
                  <a:moveTo>
                    <a:pt x="12572" y="1"/>
                  </a:moveTo>
                  <a:cubicBezTo>
                    <a:pt x="12572" y="1"/>
                    <a:pt x="12492" y="88"/>
                    <a:pt x="12356" y="240"/>
                  </a:cubicBezTo>
                  <a:cubicBezTo>
                    <a:pt x="10278" y="2111"/>
                    <a:pt x="10438" y="4276"/>
                    <a:pt x="7833" y="5739"/>
                  </a:cubicBezTo>
                  <a:cubicBezTo>
                    <a:pt x="7721" y="5867"/>
                    <a:pt x="7609" y="5995"/>
                    <a:pt x="7497" y="6131"/>
                  </a:cubicBezTo>
                  <a:cubicBezTo>
                    <a:pt x="5930" y="7993"/>
                    <a:pt x="4332" y="9839"/>
                    <a:pt x="2558" y="11653"/>
                  </a:cubicBezTo>
                  <a:cubicBezTo>
                    <a:pt x="2478" y="11741"/>
                    <a:pt x="2406" y="11829"/>
                    <a:pt x="2334" y="11909"/>
                  </a:cubicBezTo>
                  <a:cubicBezTo>
                    <a:pt x="943" y="13524"/>
                    <a:pt x="0" y="14626"/>
                    <a:pt x="0" y="14626"/>
                  </a:cubicBezTo>
                  <a:cubicBezTo>
                    <a:pt x="0" y="14626"/>
                    <a:pt x="120" y="14730"/>
                    <a:pt x="336" y="14914"/>
                  </a:cubicBezTo>
                  <a:cubicBezTo>
                    <a:pt x="2398" y="16297"/>
                    <a:pt x="4484" y="17224"/>
                    <a:pt x="5515" y="19366"/>
                  </a:cubicBezTo>
                  <a:cubicBezTo>
                    <a:pt x="5715" y="19542"/>
                    <a:pt x="5834" y="19638"/>
                    <a:pt x="5834" y="19638"/>
                  </a:cubicBezTo>
                  <a:cubicBezTo>
                    <a:pt x="5834" y="19638"/>
                    <a:pt x="6210" y="19206"/>
                    <a:pt x="6842" y="18471"/>
                  </a:cubicBezTo>
                  <a:cubicBezTo>
                    <a:pt x="6945" y="18351"/>
                    <a:pt x="7057" y="18223"/>
                    <a:pt x="7169" y="18087"/>
                  </a:cubicBezTo>
                  <a:cubicBezTo>
                    <a:pt x="8280" y="16593"/>
                    <a:pt x="9495" y="15146"/>
                    <a:pt x="10750" y="13731"/>
                  </a:cubicBezTo>
                  <a:cubicBezTo>
                    <a:pt x="10878" y="13587"/>
                    <a:pt x="11005" y="13444"/>
                    <a:pt x="11125" y="13308"/>
                  </a:cubicBezTo>
                  <a:cubicBezTo>
                    <a:pt x="11861" y="12548"/>
                    <a:pt x="12716" y="11549"/>
                    <a:pt x="13419" y="10774"/>
                  </a:cubicBezTo>
                  <a:cubicBezTo>
                    <a:pt x="13547" y="10638"/>
                    <a:pt x="13675" y="10494"/>
                    <a:pt x="13803" y="10359"/>
                  </a:cubicBezTo>
                  <a:cubicBezTo>
                    <a:pt x="14834" y="9224"/>
                    <a:pt x="15817" y="8049"/>
                    <a:pt x="16848" y="6946"/>
                  </a:cubicBezTo>
                  <a:cubicBezTo>
                    <a:pt x="17855" y="5867"/>
                    <a:pt x="19118" y="4516"/>
                    <a:pt x="18966" y="3909"/>
                  </a:cubicBezTo>
                  <a:cubicBezTo>
                    <a:pt x="18806" y="3253"/>
                    <a:pt x="17439" y="2214"/>
                    <a:pt x="17080" y="1911"/>
                  </a:cubicBezTo>
                  <a:cubicBezTo>
                    <a:pt x="16880" y="1735"/>
                    <a:pt x="16672" y="1551"/>
                    <a:pt x="16464" y="1375"/>
                  </a:cubicBezTo>
                  <a:cubicBezTo>
                    <a:pt x="16368" y="1295"/>
                    <a:pt x="16280" y="1215"/>
                    <a:pt x="16192" y="1135"/>
                  </a:cubicBezTo>
                  <a:cubicBezTo>
                    <a:pt x="16097" y="1064"/>
                    <a:pt x="16009" y="984"/>
                    <a:pt x="15921" y="904"/>
                  </a:cubicBezTo>
                  <a:cubicBezTo>
                    <a:pt x="15801" y="800"/>
                    <a:pt x="15673" y="696"/>
                    <a:pt x="15553" y="592"/>
                  </a:cubicBezTo>
                  <a:cubicBezTo>
                    <a:pt x="15417" y="496"/>
                    <a:pt x="15273" y="400"/>
                    <a:pt x="15114" y="320"/>
                  </a:cubicBezTo>
                  <a:cubicBezTo>
                    <a:pt x="14891" y="98"/>
                    <a:pt x="14658" y="31"/>
                    <a:pt x="14417" y="31"/>
                  </a:cubicBezTo>
                  <a:cubicBezTo>
                    <a:pt x="14049" y="31"/>
                    <a:pt x="13660" y="185"/>
                    <a:pt x="13252" y="185"/>
                  </a:cubicBezTo>
                  <a:cubicBezTo>
                    <a:pt x="13031" y="185"/>
                    <a:pt x="12804" y="140"/>
                    <a:pt x="12572"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9"/>
            <p:cNvSpPr/>
            <p:nvPr/>
          </p:nvSpPr>
          <p:spPr>
            <a:xfrm>
              <a:off x="4735748" y="-1083198"/>
              <a:ext cx="497535" cy="666924"/>
            </a:xfrm>
            <a:custGeom>
              <a:avLst/>
              <a:gdLst/>
              <a:ahLst/>
              <a:cxnLst/>
              <a:rect l="l" t="t" r="r" b="b"/>
              <a:pathLst>
                <a:path w="7114" h="9536" extrusionOk="0">
                  <a:moveTo>
                    <a:pt x="1" y="9535"/>
                  </a:moveTo>
                  <a:cubicBezTo>
                    <a:pt x="792" y="8512"/>
                    <a:pt x="808" y="9223"/>
                    <a:pt x="1615" y="6522"/>
                  </a:cubicBezTo>
                  <a:cubicBezTo>
                    <a:pt x="2422" y="3829"/>
                    <a:pt x="3949" y="2262"/>
                    <a:pt x="4460" y="1974"/>
                  </a:cubicBezTo>
                  <a:cubicBezTo>
                    <a:pt x="4964" y="1695"/>
                    <a:pt x="7114" y="0"/>
                    <a:pt x="7114" y="0"/>
                  </a:cubicBezTo>
                  <a:cubicBezTo>
                    <a:pt x="7114" y="0"/>
                    <a:pt x="4916" y="2230"/>
                    <a:pt x="4308" y="3261"/>
                  </a:cubicBezTo>
                  <a:cubicBezTo>
                    <a:pt x="3709" y="4292"/>
                    <a:pt x="3006" y="5451"/>
                    <a:pt x="2694" y="6466"/>
                  </a:cubicBezTo>
                  <a:cubicBezTo>
                    <a:pt x="2390" y="7481"/>
                    <a:pt x="1" y="9535"/>
                    <a:pt x="1" y="9535"/>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9"/>
            <p:cNvSpPr/>
            <p:nvPr/>
          </p:nvSpPr>
          <p:spPr>
            <a:xfrm>
              <a:off x="4560274" y="-684693"/>
              <a:ext cx="232542" cy="330455"/>
            </a:xfrm>
            <a:custGeom>
              <a:avLst/>
              <a:gdLst/>
              <a:ahLst/>
              <a:cxnLst/>
              <a:rect l="l" t="t" r="r" b="b"/>
              <a:pathLst>
                <a:path w="3325" h="4725" extrusionOk="0">
                  <a:moveTo>
                    <a:pt x="599" y="4724"/>
                  </a:moveTo>
                  <a:cubicBezTo>
                    <a:pt x="967" y="4093"/>
                    <a:pt x="1471" y="3214"/>
                    <a:pt x="1559" y="3014"/>
                  </a:cubicBezTo>
                  <a:cubicBezTo>
                    <a:pt x="1702" y="2710"/>
                    <a:pt x="3325" y="1"/>
                    <a:pt x="2877" y="520"/>
                  </a:cubicBezTo>
                  <a:cubicBezTo>
                    <a:pt x="2430" y="1040"/>
                    <a:pt x="1479" y="2151"/>
                    <a:pt x="1263" y="2407"/>
                  </a:cubicBezTo>
                  <a:cubicBezTo>
                    <a:pt x="1079" y="2614"/>
                    <a:pt x="687" y="3701"/>
                    <a:pt x="0" y="4349"/>
                  </a:cubicBezTo>
                  <a:cubicBezTo>
                    <a:pt x="200" y="4477"/>
                    <a:pt x="408" y="4596"/>
                    <a:pt x="599" y="4724"/>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9"/>
            <p:cNvSpPr/>
            <p:nvPr/>
          </p:nvSpPr>
          <p:spPr>
            <a:xfrm>
              <a:off x="5190205" y="-1108935"/>
              <a:ext cx="247089" cy="419275"/>
            </a:xfrm>
            <a:custGeom>
              <a:avLst/>
              <a:gdLst/>
              <a:ahLst/>
              <a:cxnLst/>
              <a:rect l="l" t="t" r="r" b="b"/>
              <a:pathLst>
                <a:path w="3533" h="5995" extrusionOk="0">
                  <a:moveTo>
                    <a:pt x="0" y="5995"/>
                  </a:moveTo>
                  <a:cubicBezTo>
                    <a:pt x="1119" y="5244"/>
                    <a:pt x="680" y="3965"/>
                    <a:pt x="1247" y="3381"/>
                  </a:cubicBezTo>
                  <a:cubicBezTo>
                    <a:pt x="1807" y="2798"/>
                    <a:pt x="2854" y="480"/>
                    <a:pt x="3533" y="1"/>
                  </a:cubicBezTo>
                  <a:lnTo>
                    <a:pt x="2190" y="2534"/>
                  </a:lnTo>
                  <a:cubicBezTo>
                    <a:pt x="2190" y="2534"/>
                    <a:pt x="1383" y="3286"/>
                    <a:pt x="1351" y="4005"/>
                  </a:cubicBezTo>
                  <a:cubicBezTo>
                    <a:pt x="1327" y="4732"/>
                    <a:pt x="832" y="5443"/>
                    <a:pt x="832" y="544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a:off x="5035922" y="-750644"/>
              <a:ext cx="177781" cy="249957"/>
            </a:xfrm>
            <a:custGeom>
              <a:avLst/>
              <a:gdLst/>
              <a:ahLst/>
              <a:cxnLst/>
              <a:rect l="l" t="t" r="r" b="b"/>
              <a:pathLst>
                <a:path w="2542" h="3574" extrusionOk="0">
                  <a:moveTo>
                    <a:pt x="240" y="3573"/>
                  </a:moveTo>
                  <a:cubicBezTo>
                    <a:pt x="240" y="3573"/>
                    <a:pt x="80" y="2303"/>
                    <a:pt x="536" y="2055"/>
                  </a:cubicBezTo>
                  <a:cubicBezTo>
                    <a:pt x="991" y="1799"/>
                    <a:pt x="1415" y="888"/>
                    <a:pt x="1567" y="856"/>
                  </a:cubicBezTo>
                  <a:cubicBezTo>
                    <a:pt x="1719" y="824"/>
                    <a:pt x="2542" y="1"/>
                    <a:pt x="2542" y="1"/>
                  </a:cubicBezTo>
                  <a:cubicBezTo>
                    <a:pt x="2542" y="1"/>
                    <a:pt x="1503" y="520"/>
                    <a:pt x="1255" y="872"/>
                  </a:cubicBezTo>
                  <a:cubicBezTo>
                    <a:pt x="1015" y="1232"/>
                    <a:pt x="264" y="2023"/>
                    <a:pt x="128" y="2183"/>
                  </a:cubicBezTo>
                  <a:cubicBezTo>
                    <a:pt x="0" y="2335"/>
                    <a:pt x="240" y="3573"/>
                    <a:pt x="240" y="357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5209788" y="-1462750"/>
              <a:ext cx="366123" cy="388013"/>
            </a:xfrm>
            <a:custGeom>
              <a:avLst/>
              <a:gdLst/>
              <a:ahLst/>
              <a:cxnLst/>
              <a:rect l="l" t="t" r="r" b="b"/>
              <a:pathLst>
                <a:path w="5235" h="5548" extrusionOk="0">
                  <a:moveTo>
                    <a:pt x="2062" y="1791"/>
                  </a:moveTo>
                  <a:cubicBezTo>
                    <a:pt x="1854" y="2646"/>
                    <a:pt x="1279" y="4516"/>
                    <a:pt x="0" y="5547"/>
                  </a:cubicBezTo>
                  <a:cubicBezTo>
                    <a:pt x="0" y="5547"/>
                    <a:pt x="1918" y="3925"/>
                    <a:pt x="2318" y="3461"/>
                  </a:cubicBezTo>
                  <a:cubicBezTo>
                    <a:pt x="2717" y="3006"/>
                    <a:pt x="2821" y="2454"/>
                    <a:pt x="3261" y="1743"/>
                  </a:cubicBezTo>
                  <a:cubicBezTo>
                    <a:pt x="3589" y="1223"/>
                    <a:pt x="4676" y="872"/>
                    <a:pt x="5235" y="720"/>
                  </a:cubicBezTo>
                  <a:cubicBezTo>
                    <a:pt x="5195" y="688"/>
                    <a:pt x="5155" y="656"/>
                    <a:pt x="5115" y="624"/>
                  </a:cubicBezTo>
                  <a:cubicBezTo>
                    <a:pt x="4979" y="528"/>
                    <a:pt x="4835" y="432"/>
                    <a:pt x="4676" y="352"/>
                  </a:cubicBezTo>
                  <a:cubicBezTo>
                    <a:pt x="4324" y="1"/>
                    <a:pt x="3948" y="41"/>
                    <a:pt x="3549" y="112"/>
                  </a:cubicBezTo>
                  <a:cubicBezTo>
                    <a:pt x="3173" y="488"/>
                    <a:pt x="2222" y="1120"/>
                    <a:pt x="2062" y="179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4845901" y="-903248"/>
              <a:ext cx="351646" cy="512642"/>
            </a:xfrm>
            <a:custGeom>
              <a:avLst/>
              <a:gdLst/>
              <a:ahLst/>
              <a:cxnLst/>
              <a:rect l="l" t="t" r="r" b="b"/>
              <a:pathLst>
                <a:path w="5028" h="7330" extrusionOk="0">
                  <a:moveTo>
                    <a:pt x="5027" y="1"/>
                  </a:moveTo>
                  <a:lnTo>
                    <a:pt x="5027" y="1"/>
                  </a:lnTo>
                  <a:cubicBezTo>
                    <a:pt x="4692" y="185"/>
                    <a:pt x="4460" y="496"/>
                    <a:pt x="4252" y="816"/>
                  </a:cubicBezTo>
                  <a:cubicBezTo>
                    <a:pt x="4052" y="1136"/>
                    <a:pt x="3884" y="1471"/>
                    <a:pt x="3669" y="1775"/>
                  </a:cubicBezTo>
                  <a:cubicBezTo>
                    <a:pt x="3269" y="2399"/>
                    <a:pt x="2598" y="2774"/>
                    <a:pt x="2054" y="3318"/>
                  </a:cubicBezTo>
                  <a:cubicBezTo>
                    <a:pt x="1790" y="3589"/>
                    <a:pt x="1567" y="3909"/>
                    <a:pt x="1375" y="4237"/>
                  </a:cubicBezTo>
                  <a:cubicBezTo>
                    <a:pt x="1183" y="4564"/>
                    <a:pt x="999" y="4892"/>
                    <a:pt x="847" y="5244"/>
                  </a:cubicBezTo>
                  <a:cubicBezTo>
                    <a:pt x="775" y="5420"/>
                    <a:pt x="703" y="5595"/>
                    <a:pt x="655" y="5787"/>
                  </a:cubicBezTo>
                  <a:cubicBezTo>
                    <a:pt x="592" y="5971"/>
                    <a:pt x="576" y="6171"/>
                    <a:pt x="536" y="6355"/>
                  </a:cubicBezTo>
                  <a:cubicBezTo>
                    <a:pt x="448" y="6706"/>
                    <a:pt x="200" y="7010"/>
                    <a:pt x="0" y="7330"/>
                  </a:cubicBezTo>
                  <a:cubicBezTo>
                    <a:pt x="120" y="7186"/>
                    <a:pt x="240" y="7042"/>
                    <a:pt x="352" y="6890"/>
                  </a:cubicBezTo>
                  <a:cubicBezTo>
                    <a:pt x="464" y="6730"/>
                    <a:pt x="568" y="6571"/>
                    <a:pt x="631" y="6387"/>
                  </a:cubicBezTo>
                  <a:cubicBezTo>
                    <a:pt x="687" y="6195"/>
                    <a:pt x="703" y="6003"/>
                    <a:pt x="767" y="5827"/>
                  </a:cubicBezTo>
                  <a:cubicBezTo>
                    <a:pt x="831" y="5651"/>
                    <a:pt x="903" y="5484"/>
                    <a:pt x="983" y="5316"/>
                  </a:cubicBezTo>
                  <a:cubicBezTo>
                    <a:pt x="1327" y="4652"/>
                    <a:pt x="1686" y="3981"/>
                    <a:pt x="2198" y="3454"/>
                  </a:cubicBezTo>
                  <a:cubicBezTo>
                    <a:pt x="2701" y="2934"/>
                    <a:pt x="3405" y="2534"/>
                    <a:pt x="3796" y="1863"/>
                  </a:cubicBezTo>
                  <a:cubicBezTo>
                    <a:pt x="3996" y="1535"/>
                    <a:pt x="4156" y="1192"/>
                    <a:pt x="4340" y="864"/>
                  </a:cubicBezTo>
                  <a:cubicBezTo>
                    <a:pt x="4508" y="536"/>
                    <a:pt x="4724" y="225"/>
                    <a:pt x="5027" y="1"/>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9"/>
            <p:cNvSpPr/>
            <p:nvPr/>
          </p:nvSpPr>
          <p:spPr>
            <a:xfrm>
              <a:off x="4789391" y="-464459"/>
              <a:ext cx="186244" cy="273456"/>
            </a:xfrm>
            <a:custGeom>
              <a:avLst/>
              <a:gdLst/>
              <a:ahLst/>
              <a:cxnLst/>
              <a:rect l="l" t="t" r="r" b="b"/>
              <a:pathLst>
                <a:path w="2663" h="3910" extrusionOk="0">
                  <a:moveTo>
                    <a:pt x="2662" y="1"/>
                  </a:moveTo>
                  <a:lnTo>
                    <a:pt x="1112" y="2239"/>
                  </a:lnTo>
                  <a:cubicBezTo>
                    <a:pt x="976" y="2423"/>
                    <a:pt x="848" y="2614"/>
                    <a:pt x="720" y="2790"/>
                  </a:cubicBezTo>
                  <a:cubicBezTo>
                    <a:pt x="584" y="2966"/>
                    <a:pt x="432" y="3126"/>
                    <a:pt x="281" y="3294"/>
                  </a:cubicBezTo>
                  <a:cubicBezTo>
                    <a:pt x="185" y="3390"/>
                    <a:pt x="89" y="3485"/>
                    <a:pt x="1" y="3581"/>
                  </a:cubicBezTo>
                  <a:cubicBezTo>
                    <a:pt x="105" y="3685"/>
                    <a:pt x="201" y="3797"/>
                    <a:pt x="297" y="3909"/>
                  </a:cubicBezTo>
                  <a:cubicBezTo>
                    <a:pt x="392" y="3797"/>
                    <a:pt x="488" y="3677"/>
                    <a:pt x="584" y="3557"/>
                  </a:cubicBezTo>
                  <a:cubicBezTo>
                    <a:pt x="728" y="3374"/>
                    <a:pt x="864" y="3190"/>
                    <a:pt x="992" y="2990"/>
                  </a:cubicBezTo>
                  <a:cubicBezTo>
                    <a:pt x="1112" y="2782"/>
                    <a:pt x="1216" y="2590"/>
                    <a:pt x="1336" y="2391"/>
                  </a:cubicBezTo>
                  <a:lnTo>
                    <a:pt x="2662" y="1"/>
                  </a:ln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9"/>
            <p:cNvSpPr/>
            <p:nvPr/>
          </p:nvSpPr>
          <p:spPr>
            <a:xfrm>
              <a:off x="5087327" y="-707003"/>
              <a:ext cx="331014" cy="235899"/>
            </a:xfrm>
            <a:custGeom>
              <a:avLst/>
              <a:gdLst/>
              <a:ahLst/>
              <a:cxnLst/>
              <a:rect l="l" t="t" r="r" b="b"/>
              <a:pathLst>
                <a:path w="4733" h="3373" extrusionOk="0">
                  <a:moveTo>
                    <a:pt x="1607" y="2126"/>
                  </a:moveTo>
                  <a:lnTo>
                    <a:pt x="2822" y="2126"/>
                  </a:lnTo>
                  <a:cubicBezTo>
                    <a:pt x="3453" y="1439"/>
                    <a:pt x="4149" y="648"/>
                    <a:pt x="4732" y="0"/>
                  </a:cubicBezTo>
                  <a:lnTo>
                    <a:pt x="2734" y="1327"/>
                  </a:lnTo>
                  <a:cubicBezTo>
                    <a:pt x="2734" y="1327"/>
                    <a:pt x="1447" y="1591"/>
                    <a:pt x="1375" y="1782"/>
                  </a:cubicBezTo>
                  <a:cubicBezTo>
                    <a:pt x="1303" y="1966"/>
                    <a:pt x="1" y="3373"/>
                    <a:pt x="1" y="3373"/>
                  </a:cubicBezTo>
                  <a:close/>
                </a:path>
              </a:pathLst>
            </a:custGeom>
            <a:solidFill>
              <a:srgbClr val="961C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82" name="Google Shape;782;p39"/>
          <p:cNvCxnSpPr/>
          <p:nvPr/>
        </p:nvCxnSpPr>
        <p:spPr>
          <a:xfrm>
            <a:off x="783150" y="2603574"/>
            <a:ext cx="3791700" cy="0"/>
          </a:xfrm>
          <a:prstGeom prst="straightConnector1">
            <a:avLst/>
          </a:prstGeom>
          <a:noFill/>
          <a:ln w="9525" cap="flat" cmpd="sng">
            <a:solidFill>
              <a:schemeClr val="dk1"/>
            </a:solidFill>
            <a:prstDash val="solid"/>
            <a:round/>
            <a:headEnd type="none" w="med" len="med"/>
            <a:tailEnd type="none" w="med" len="med"/>
          </a:ln>
        </p:spPr>
      </p:cxnSp>
      <p:sp>
        <p:nvSpPr>
          <p:cNvPr id="783" name="Google Shape;783;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784" name="Google Shape;784;p39"/>
          <p:cNvPicPr preferRelativeResize="0"/>
          <p:nvPr/>
        </p:nvPicPr>
        <p:blipFill>
          <a:blip r:embed="rId3">
            <a:alphaModFix/>
          </a:blip>
          <a:stretch>
            <a:fillRect/>
          </a:stretch>
        </p:blipFill>
        <p:spPr>
          <a:xfrm>
            <a:off x="4417299" y="1613375"/>
            <a:ext cx="4203925" cy="28040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40"/>
          <p:cNvSpPr txBox="1">
            <a:spLocks noGrp="1"/>
          </p:cNvSpPr>
          <p:nvPr>
            <p:ph type="title"/>
          </p:nvPr>
        </p:nvSpPr>
        <p:spPr>
          <a:xfrm>
            <a:off x="715800" y="435698"/>
            <a:ext cx="771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Some extracurriculars to consider</a:t>
            </a:r>
            <a:endParaRPr/>
          </a:p>
        </p:txBody>
      </p:sp>
      <p:sp>
        <p:nvSpPr>
          <p:cNvPr id="790" name="Google Shape;790;p40"/>
          <p:cNvSpPr txBox="1">
            <a:spLocks noGrp="1"/>
          </p:cNvSpPr>
          <p:nvPr>
            <p:ph type="subTitle" idx="4294967295"/>
          </p:nvPr>
        </p:nvSpPr>
        <p:spPr>
          <a:xfrm>
            <a:off x="117150" y="3562750"/>
            <a:ext cx="3407700" cy="7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Includes the Undergraduate Assembly, Class Board, Nominations and Elections committee, Student Activity Council, Social planning and events committee and Student committee on Undergraduate education</a:t>
            </a:r>
            <a:r>
              <a:rPr lang="en" sz="1200"/>
              <a:t>.</a:t>
            </a:r>
            <a:endParaRPr sz="12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91" name="Google Shape;791;p40"/>
          <p:cNvSpPr txBox="1">
            <a:spLocks noGrp="1"/>
          </p:cNvSpPr>
          <p:nvPr>
            <p:ph type="subTitle" idx="4294967295"/>
          </p:nvPr>
        </p:nvSpPr>
        <p:spPr>
          <a:xfrm>
            <a:off x="0" y="3139475"/>
            <a:ext cx="2723400" cy="43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b="1">
                <a:latin typeface="Manrope"/>
                <a:ea typeface="Manrope"/>
                <a:cs typeface="Manrope"/>
                <a:sym typeface="Manrope"/>
              </a:rPr>
              <a:t>Penn Student Government</a:t>
            </a:r>
            <a:endParaRPr sz="1800" b="1">
              <a:latin typeface="Manrope"/>
              <a:ea typeface="Manrope"/>
              <a:cs typeface="Manrope"/>
              <a:sym typeface="Manrope"/>
            </a:endParaRPr>
          </a:p>
        </p:txBody>
      </p:sp>
      <p:sp>
        <p:nvSpPr>
          <p:cNvPr id="792" name="Google Shape;792;p40"/>
          <p:cNvSpPr txBox="1">
            <a:spLocks noGrp="1"/>
          </p:cNvSpPr>
          <p:nvPr>
            <p:ph type="subTitle" idx="4294967295"/>
          </p:nvPr>
        </p:nvSpPr>
        <p:spPr>
          <a:xfrm>
            <a:off x="2993650" y="1417475"/>
            <a:ext cx="2723400" cy="7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Includes Black Pre-law at Penn, John Marshall pre-law honor  society, Penn undergraduate Law journal, etc. </a:t>
            </a:r>
            <a:endParaRPr/>
          </a:p>
        </p:txBody>
      </p:sp>
      <p:sp>
        <p:nvSpPr>
          <p:cNvPr id="793" name="Google Shape;793;p40"/>
          <p:cNvSpPr txBox="1">
            <a:spLocks noGrp="1"/>
          </p:cNvSpPr>
          <p:nvPr>
            <p:ph type="subTitle" idx="4294967295"/>
          </p:nvPr>
        </p:nvSpPr>
        <p:spPr>
          <a:xfrm>
            <a:off x="6549225" y="3310300"/>
            <a:ext cx="2307900" cy="110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Includes Penn Democrats, Penn College Republicans, Penn political union, Penn for Justice, etc.</a:t>
            </a:r>
            <a:endParaRPr/>
          </a:p>
        </p:txBody>
      </p:sp>
      <p:sp>
        <p:nvSpPr>
          <p:cNvPr id="794" name="Google Shape;794;p40"/>
          <p:cNvSpPr txBox="1">
            <a:spLocks noGrp="1"/>
          </p:cNvSpPr>
          <p:nvPr>
            <p:ph type="subTitle" idx="4294967295"/>
          </p:nvPr>
        </p:nvSpPr>
        <p:spPr>
          <a:xfrm>
            <a:off x="6818775" y="2958098"/>
            <a:ext cx="1923600" cy="43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a:latin typeface="Manrope"/>
                <a:ea typeface="Manrope"/>
                <a:cs typeface="Manrope"/>
                <a:sym typeface="Manrope"/>
              </a:rPr>
              <a:t>Government</a:t>
            </a:r>
            <a:endParaRPr sz="2000" b="1">
              <a:latin typeface="Manrope"/>
              <a:ea typeface="Manrope"/>
              <a:cs typeface="Manrope"/>
              <a:sym typeface="Manrope"/>
            </a:endParaRPr>
          </a:p>
        </p:txBody>
      </p:sp>
      <p:sp>
        <p:nvSpPr>
          <p:cNvPr id="795" name="Google Shape;795;p40"/>
          <p:cNvSpPr txBox="1">
            <a:spLocks noGrp="1"/>
          </p:cNvSpPr>
          <p:nvPr>
            <p:ph type="subTitle" idx="4294967295"/>
          </p:nvPr>
        </p:nvSpPr>
        <p:spPr>
          <a:xfrm>
            <a:off x="2809650" y="1039950"/>
            <a:ext cx="3524700" cy="43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a:latin typeface="Manrope"/>
                <a:ea typeface="Manrope"/>
                <a:cs typeface="Manrope"/>
                <a:sym typeface="Manrope"/>
              </a:rPr>
              <a:t>Pre-Law associations</a:t>
            </a:r>
            <a:endParaRPr sz="2000" b="1">
              <a:latin typeface="Manrope"/>
              <a:ea typeface="Manrope"/>
              <a:cs typeface="Manrope"/>
              <a:sym typeface="Manrope"/>
            </a:endParaRPr>
          </a:p>
        </p:txBody>
      </p:sp>
      <p:sp>
        <p:nvSpPr>
          <p:cNvPr id="796" name="Google Shape;796;p40"/>
          <p:cNvSpPr/>
          <p:nvPr/>
        </p:nvSpPr>
        <p:spPr>
          <a:xfrm>
            <a:off x="160775" y="2136513"/>
            <a:ext cx="712500" cy="657000"/>
          </a:xfrm>
          <a:prstGeom prst="roundRect">
            <a:avLst>
              <a:gd name="adj" fmla="val 0"/>
            </a:avLst>
          </a:prstGeom>
          <a:solidFill>
            <a:srgbClr val="9900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Manrope"/>
                <a:ea typeface="Manrope"/>
                <a:cs typeface="Manrope"/>
                <a:sym typeface="Manrope"/>
              </a:rPr>
              <a:t>PSG</a:t>
            </a:r>
            <a:endParaRPr sz="2000" b="1">
              <a:solidFill>
                <a:schemeClr val="dk1"/>
              </a:solidFill>
              <a:latin typeface="Manrope"/>
              <a:ea typeface="Manrope"/>
              <a:cs typeface="Manrope"/>
              <a:sym typeface="Manrope"/>
            </a:endParaRPr>
          </a:p>
        </p:txBody>
      </p:sp>
      <p:sp>
        <p:nvSpPr>
          <p:cNvPr id="797" name="Google Shape;797;p40"/>
          <p:cNvSpPr/>
          <p:nvPr/>
        </p:nvSpPr>
        <p:spPr>
          <a:xfrm>
            <a:off x="3757175" y="2571750"/>
            <a:ext cx="712500" cy="657000"/>
          </a:xfrm>
          <a:prstGeom prst="roundRect">
            <a:avLst>
              <a:gd name="adj" fmla="val 0"/>
            </a:avLst>
          </a:prstGeom>
          <a:solidFill>
            <a:srgbClr val="3876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Manrope"/>
                <a:ea typeface="Manrope"/>
                <a:cs typeface="Manrope"/>
                <a:sym typeface="Manrope"/>
              </a:rPr>
              <a:t>Law</a:t>
            </a:r>
            <a:endParaRPr sz="2000" b="1">
              <a:solidFill>
                <a:schemeClr val="dk1"/>
              </a:solidFill>
              <a:latin typeface="Manrope"/>
              <a:ea typeface="Manrope"/>
              <a:cs typeface="Manrope"/>
              <a:sym typeface="Manrope"/>
            </a:endParaRPr>
          </a:p>
        </p:txBody>
      </p:sp>
      <p:sp>
        <p:nvSpPr>
          <p:cNvPr id="798" name="Google Shape;798;p40"/>
          <p:cNvSpPr/>
          <p:nvPr/>
        </p:nvSpPr>
        <p:spPr>
          <a:xfrm>
            <a:off x="7082237" y="2243250"/>
            <a:ext cx="1128300" cy="657000"/>
          </a:xfrm>
          <a:prstGeom prst="roundRect">
            <a:avLst>
              <a:gd name="adj" fmla="val 0"/>
            </a:avLst>
          </a:prstGeom>
          <a:solidFill>
            <a:srgbClr val="F1C23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Manrope"/>
                <a:ea typeface="Manrope"/>
                <a:cs typeface="Manrope"/>
                <a:sym typeface="Manrope"/>
              </a:rPr>
              <a:t>Politics</a:t>
            </a:r>
            <a:endParaRPr sz="2000" b="1">
              <a:solidFill>
                <a:schemeClr val="dk1"/>
              </a:solidFill>
              <a:latin typeface="Manrope"/>
              <a:ea typeface="Manrope"/>
              <a:cs typeface="Manrope"/>
              <a:sym typeface="Manrope"/>
            </a:endParaRPr>
          </a:p>
        </p:txBody>
      </p:sp>
      <p:cxnSp>
        <p:nvCxnSpPr>
          <p:cNvPr id="799" name="Google Shape;799;p40"/>
          <p:cNvCxnSpPr>
            <a:stCxn id="796" idx="3"/>
            <a:endCxn id="797" idx="1"/>
          </p:cNvCxnSpPr>
          <p:nvPr/>
        </p:nvCxnSpPr>
        <p:spPr>
          <a:xfrm>
            <a:off x="873275" y="2465013"/>
            <a:ext cx="2883900" cy="435300"/>
          </a:xfrm>
          <a:prstGeom prst="straightConnector1">
            <a:avLst/>
          </a:prstGeom>
          <a:noFill/>
          <a:ln w="9525" cap="flat" cmpd="sng">
            <a:solidFill>
              <a:schemeClr val="dk1"/>
            </a:solidFill>
            <a:prstDash val="solid"/>
            <a:round/>
            <a:headEnd type="none" w="med" len="med"/>
            <a:tailEnd type="none" w="med" len="med"/>
          </a:ln>
        </p:spPr>
      </p:cxnSp>
      <p:cxnSp>
        <p:nvCxnSpPr>
          <p:cNvPr id="800" name="Google Shape;800;p40"/>
          <p:cNvCxnSpPr>
            <a:stCxn id="797" idx="3"/>
            <a:endCxn id="798" idx="1"/>
          </p:cNvCxnSpPr>
          <p:nvPr/>
        </p:nvCxnSpPr>
        <p:spPr>
          <a:xfrm rot="10800000" flipH="1">
            <a:off x="4469675" y="2571750"/>
            <a:ext cx="2612700" cy="328500"/>
          </a:xfrm>
          <a:prstGeom prst="straightConnector1">
            <a:avLst/>
          </a:prstGeom>
          <a:noFill/>
          <a:ln w="9525" cap="flat" cmpd="sng">
            <a:solidFill>
              <a:schemeClr val="dk1"/>
            </a:solidFill>
            <a:prstDash val="solid"/>
            <a:round/>
            <a:headEnd type="none" w="med" len="med"/>
            <a:tailEnd type="none" w="med" len="med"/>
          </a:ln>
        </p:spPr>
      </p:cxnSp>
      <p:cxnSp>
        <p:nvCxnSpPr>
          <p:cNvPr id="801" name="Google Shape;801;p40"/>
          <p:cNvCxnSpPr/>
          <p:nvPr/>
        </p:nvCxnSpPr>
        <p:spPr>
          <a:xfrm>
            <a:off x="1085625" y="3310300"/>
            <a:ext cx="11100" cy="299700"/>
          </a:xfrm>
          <a:prstGeom prst="straightConnector1">
            <a:avLst/>
          </a:prstGeom>
          <a:noFill/>
          <a:ln w="9525" cap="flat" cmpd="sng">
            <a:solidFill>
              <a:schemeClr val="dk1"/>
            </a:solidFill>
            <a:prstDash val="solid"/>
            <a:round/>
            <a:headEnd type="none" w="med" len="med"/>
            <a:tailEnd type="none" w="med" len="med"/>
          </a:ln>
        </p:spPr>
      </p:cxnSp>
      <p:sp>
        <p:nvSpPr>
          <p:cNvPr id="802" name="Google Shape;802;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41"/>
          <p:cNvSpPr txBox="1">
            <a:spLocks noGrp="1"/>
          </p:cNvSpPr>
          <p:nvPr>
            <p:ph type="title"/>
          </p:nvPr>
        </p:nvSpPr>
        <p:spPr>
          <a:xfrm>
            <a:off x="3173425" y="2081700"/>
            <a:ext cx="5612100" cy="1443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Guide on Academics.</a:t>
            </a:r>
            <a:endParaRPr/>
          </a:p>
        </p:txBody>
      </p:sp>
      <p:sp>
        <p:nvSpPr>
          <p:cNvPr id="808" name="Google Shape;808;p41"/>
          <p:cNvSpPr txBox="1">
            <a:spLocks noGrp="1"/>
          </p:cNvSpPr>
          <p:nvPr>
            <p:ph type="title" idx="2"/>
          </p:nvPr>
        </p:nvSpPr>
        <p:spPr>
          <a:xfrm>
            <a:off x="7039825" y="773934"/>
            <a:ext cx="1388400" cy="1019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sp>
        <p:nvSpPr>
          <p:cNvPr id="809" name="Google Shape;809;p41"/>
          <p:cNvSpPr txBox="1">
            <a:spLocks noGrp="1"/>
          </p:cNvSpPr>
          <p:nvPr>
            <p:ph type="subTitle" idx="1"/>
          </p:nvPr>
        </p:nvSpPr>
        <p:spPr>
          <a:xfrm>
            <a:off x="715800" y="3825325"/>
            <a:ext cx="2521200" cy="58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important is GPA? Recommended classes for Pre-law students</a:t>
            </a:r>
            <a:endParaRPr/>
          </a:p>
          <a:p>
            <a:pPr marL="0" lvl="0" indent="0" algn="l" rtl="0">
              <a:spcBef>
                <a:spcPts val="0"/>
              </a:spcBef>
              <a:spcAft>
                <a:spcPts val="0"/>
              </a:spcAft>
              <a:buNone/>
            </a:pPr>
            <a:endParaRPr/>
          </a:p>
        </p:txBody>
      </p:sp>
      <p:cxnSp>
        <p:nvCxnSpPr>
          <p:cNvPr id="810" name="Google Shape;810;p41"/>
          <p:cNvCxnSpPr/>
          <p:nvPr/>
        </p:nvCxnSpPr>
        <p:spPr>
          <a:xfrm>
            <a:off x="783150" y="536300"/>
            <a:ext cx="7577700" cy="0"/>
          </a:xfrm>
          <a:prstGeom prst="straightConnector1">
            <a:avLst/>
          </a:prstGeom>
          <a:noFill/>
          <a:ln w="9525" cap="flat" cmpd="sng">
            <a:solidFill>
              <a:schemeClr val="dk1"/>
            </a:solidFill>
            <a:prstDash val="solid"/>
            <a:round/>
            <a:headEnd type="none" w="med" len="med"/>
            <a:tailEnd type="none" w="med" len="med"/>
          </a:ln>
        </p:spPr>
      </p:cxnSp>
      <p:cxnSp>
        <p:nvCxnSpPr>
          <p:cNvPr id="811" name="Google Shape;811;p41"/>
          <p:cNvCxnSpPr/>
          <p:nvPr/>
        </p:nvCxnSpPr>
        <p:spPr>
          <a:xfrm>
            <a:off x="783150" y="3738825"/>
            <a:ext cx="7577700" cy="0"/>
          </a:xfrm>
          <a:prstGeom prst="straightConnector1">
            <a:avLst/>
          </a:prstGeom>
          <a:noFill/>
          <a:ln w="9525" cap="flat" cmpd="sng">
            <a:solidFill>
              <a:schemeClr val="dk1"/>
            </a:solidFill>
            <a:prstDash val="solid"/>
            <a:round/>
            <a:headEnd type="none" w="med" len="med"/>
            <a:tailEnd type="none" w="med" len="med"/>
          </a:ln>
        </p:spPr>
      </p:cxnSp>
      <p:cxnSp>
        <p:nvCxnSpPr>
          <p:cNvPr id="812" name="Google Shape;812;p41"/>
          <p:cNvCxnSpPr/>
          <p:nvPr/>
        </p:nvCxnSpPr>
        <p:spPr>
          <a:xfrm>
            <a:off x="7910550" y="1867875"/>
            <a:ext cx="322800" cy="0"/>
          </a:xfrm>
          <a:prstGeom prst="straightConnector1">
            <a:avLst/>
          </a:prstGeom>
          <a:noFill/>
          <a:ln w="28575" cap="flat" cmpd="sng">
            <a:solidFill>
              <a:schemeClr val="dk1"/>
            </a:solidFill>
            <a:prstDash val="solid"/>
            <a:round/>
            <a:headEnd type="none" w="med" len="med"/>
            <a:tailEnd type="none" w="med" len="med"/>
          </a:ln>
        </p:spPr>
      </p:cxnSp>
      <p:sp>
        <p:nvSpPr>
          <p:cNvPr id="813" name="Google Shape;813;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Latin American Artisan Product Features Pitch Deck by Slidesgo">
  <a:themeElements>
    <a:clrScheme name="Simple Light">
      <a:dk1>
        <a:srgbClr val="141414"/>
      </a:dk1>
      <a:lt1>
        <a:srgbClr val="F5F5F5"/>
      </a:lt1>
      <a:dk2>
        <a:srgbClr val="72BDCC"/>
      </a:dk2>
      <a:lt2>
        <a:srgbClr val="FFFFFF"/>
      </a:lt2>
      <a:accent1>
        <a:srgbClr val="FFFFFF"/>
      </a:accent1>
      <a:accent2>
        <a:srgbClr val="FFFFFF"/>
      </a:accent2>
      <a:accent3>
        <a:srgbClr val="FFFFFF"/>
      </a:accent3>
      <a:accent4>
        <a:srgbClr val="FFFFFF"/>
      </a:accent4>
      <a:accent5>
        <a:srgbClr val="FFFFFF"/>
      </a:accent5>
      <a:accent6>
        <a:srgbClr val="FFFFFF"/>
      </a:accent6>
      <a:hlink>
        <a:srgbClr val="1414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1275</Words>
  <Application>Microsoft Macintosh PowerPoint</Application>
  <PresentationFormat>On-screen Show (16:9)</PresentationFormat>
  <Paragraphs>122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Manrope Medium</vt:lpstr>
      <vt:lpstr>Manrope</vt:lpstr>
      <vt:lpstr>Arial</vt:lpstr>
      <vt:lpstr>Manrope SemiBold</vt:lpstr>
      <vt:lpstr>Latin American Artisan Product Features Pitch Deck by Slidesgo</vt:lpstr>
      <vt:lpstr>Pre-Law at Penn </vt:lpstr>
      <vt:lpstr>Joining organizations</vt:lpstr>
      <vt:lpstr>Disclaimer</vt:lpstr>
      <vt:lpstr>Guide on extracurriculars.</vt:lpstr>
      <vt:lpstr>When evaluating/joining orgs                                                                                                                                                                                              </vt:lpstr>
      <vt:lpstr>Helpful “pre-law”skills to develop</vt:lpstr>
      <vt:lpstr>Impact</vt:lpstr>
      <vt:lpstr> Some extracurriculars to consider</vt:lpstr>
      <vt:lpstr>Guide on Academics.</vt:lpstr>
      <vt:lpstr>No required major or classes</vt:lpstr>
      <vt:lpstr>GPA is not everything</vt:lpstr>
      <vt:lpstr>Legal studies and History                                                                                                                                                                                         </vt:lpstr>
      <vt:lpstr>Volunteering at Penn.</vt:lpstr>
      <vt:lpstr>Civic House</vt:lpstr>
      <vt:lpstr>PRE(Penn undergraduates for refugee empowerment)</vt:lpstr>
      <vt:lpstr>Netter Center</vt:lpstr>
      <vt:lpstr>The Petey Greene program</vt:lpstr>
      <vt:lpstr>Resources.</vt:lpstr>
      <vt:lpstr>Career Services website resources</vt:lpstr>
      <vt:lpstr>Academic resources</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Pre-Law at Penn </dc:title>
  <cp:lastModifiedBy>Mulhern, Amy K</cp:lastModifiedBy>
  <cp:revision>1</cp:revision>
  <dcterms:modified xsi:type="dcterms:W3CDTF">2023-10-05T17:48:24Z</dcterms:modified>
</cp:coreProperties>
</file>