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4E01-1A91-4C10-8442-C3D9B305516F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94AD-183F-4A0F-BABA-C4F3EE656FF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733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4E01-1A91-4C10-8442-C3D9B305516F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94AD-183F-4A0F-BABA-C4F3EE656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4E01-1A91-4C10-8442-C3D9B305516F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94AD-183F-4A0F-BABA-C4F3EE656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13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4E01-1A91-4C10-8442-C3D9B305516F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94AD-183F-4A0F-BABA-C4F3EE656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4E01-1A91-4C10-8442-C3D9B305516F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94AD-183F-4A0F-BABA-C4F3EE656FF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5480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4E01-1A91-4C10-8442-C3D9B305516F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94AD-183F-4A0F-BABA-C4F3EE656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07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4E01-1A91-4C10-8442-C3D9B305516F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94AD-183F-4A0F-BABA-C4F3EE656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15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4E01-1A91-4C10-8442-C3D9B305516F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94AD-183F-4A0F-BABA-C4F3EE656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3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4E01-1A91-4C10-8442-C3D9B305516F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94AD-183F-4A0F-BABA-C4F3EE656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60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73C4E01-1A91-4C10-8442-C3D9B305516F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FE94AD-183F-4A0F-BABA-C4F3EE656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24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4E01-1A91-4C10-8442-C3D9B305516F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94AD-183F-4A0F-BABA-C4F3EE656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45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860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376207"/>
            <a:ext cx="10058400" cy="449288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73C4E01-1A91-4C10-8442-C3D9B305516F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5FE94AD-183F-4A0F-BABA-C4F3EE656FF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61288" y="1317221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1725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jgsb.hosted.panopto.com/Panopto/Pages/Viewer.aspx?id=6face143-f3f6-4492-9f18-247bd998fbc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Interview Demo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Available at this link:</a:t>
            </a:r>
          </a:p>
          <a:p>
            <a:r>
              <a:rPr lang="en-US" dirty="0">
                <a:hlinkClick r:id="rId2"/>
              </a:rPr>
              <a:t>https://jgsb.hosted.panopto.com/Panopto/Pages/Viewer.aspx?id=6face143-f3f6-4492-9f18-247bd998fbc1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 interviewee is Steven Knudsen, </a:t>
            </a:r>
            <a:r>
              <a:rPr lang="en-US" dirty="0" err="1"/>
              <a:t>JGSB</a:t>
            </a:r>
            <a:r>
              <a:rPr lang="en-US" dirty="0"/>
              <a:t> ‘13 and Engagement Manager at McKinsey.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91812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11750</TotalTime>
  <Words>26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Retrospect</vt:lpstr>
      <vt:lpstr>Case Interview Demo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Consulting 101</dc:title>
  <dc:creator>Andrew Crowley</dc:creator>
  <cp:lastModifiedBy>Caitlin Crotty</cp:lastModifiedBy>
  <cp:revision>48</cp:revision>
  <dcterms:created xsi:type="dcterms:W3CDTF">2016-08-23T15:19:50Z</dcterms:created>
  <dcterms:modified xsi:type="dcterms:W3CDTF">2016-09-26T15:46:09Z</dcterms:modified>
</cp:coreProperties>
</file>