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 id="2147483676" r:id="rId3"/>
    <p:sldMasterId id="2147483688" r:id="rId4"/>
    <p:sldMasterId id="2147483700" r:id="rId5"/>
  </p:sldMasterIdLst>
  <p:notesMasterIdLst>
    <p:notesMasterId r:id="rId20"/>
  </p:notesMasterIdLst>
  <p:sldIdLst>
    <p:sldId id="265" r:id="rId6"/>
    <p:sldId id="282" r:id="rId7"/>
    <p:sldId id="266" r:id="rId8"/>
    <p:sldId id="269" r:id="rId9"/>
    <p:sldId id="270" r:id="rId10"/>
    <p:sldId id="271" r:id="rId11"/>
    <p:sldId id="275" r:id="rId12"/>
    <p:sldId id="277" r:id="rId13"/>
    <p:sldId id="278" r:id="rId14"/>
    <p:sldId id="272" r:id="rId15"/>
    <p:sldId id="274" r:id="rId16"/>
    <p:sldId id="276" r:id="rId17"/>
    <p:sldId id="280" r:id="rId18"/>
    <p:sldId id="279" r:id="rId19"/>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guide id="3" pos="14592" userDrawn="1">
          <p15:clr>
            <a:srgbClr val="A4A3A4"/>
          </p15:clr>
        </p15:guide>
        <p15:guide id="4" pos="768" userDrawn="1">
          <p15:clr>
            <a:srgbClr val="A4A3A4"/>
          </p15:clr>
        </p15:guide>
        <p15:guide id="5" orient="horz" pos="7680" userDrawn="1">
          <p15:clr>
            <a:srgbClr val="A4A3A4"/>
          </p15:clr>
        </p15:guide>
        <p15:guide id="6" orient="horz"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3" autoAdjust="0"/>
    <p:restoredTop sz="91788" autoAdjust="0"/>
  </p:normalViewPr>
  <p:slideViewPr>
    <p:cSldViewPr>
      <p:cViewPr varScale="1">
        <p:scale>
          <a:sx n="31" d="100"/>
          <a:sy n="31" d="100"/>
        </p:scale>
        <p:origin x="824" y="68"/>
      </p:cViewPr>
      <p:guideLst>
        <p:guide orient="horz" pos="4320"/>
        <p:guide pos="7680"/>
        <p:guide pos="14592"/>
        <p:guide pos="768"/>
        <p:guide orient="horz" pos="7680"/>
        <p:guide orient="horz" pos="1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798E2-455A-DA4E-9A7B-87605B80F021}" type="datetimeFigureOut">
              <a:rPr lang="en-US" smtClean="0"/>
              <a:t>9/11/2018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104C4-CC1D-D841-8988-C75559251043}" type="slidenum">
              <a:rPr lang="en-US" smtClean="0"/>
              <a:t>‹#›</a:t>
            </a:fld>
            <a:endParaRPr lang="en-US"/>
          </a:p>
        </p:txBody>
      </p:sp>
    </p:spTree>
    <p:extLst>
      <p:ext uri="{BB962C8B-B14F-4D97-AF65-F5344CB8AC3E}">
        <p14:creationId xmlns:p14="http://schemas.microsoft.com/office/powerpoint/2010/main" val="732943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Aka E&amp;P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hydrocarbons’ path upward is blocked by a layer of impermeable rock, such as shale, or by some other geologic formation. These trap the oil and natural gas, either in an underground pocket or in a layer of reservoir rock, so that it may be recovered only by drilling a well.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isn't any way to be absolutely sure where new oil and natural gas reserves are located, so petroleum engineers need to collect clues as to what lies deep beneath the earth's surface. Advanced technology has revolutionized the exploration process for oil and natural gas, and helps them pinpoint potential reserves with greatly improved accuracy. This results in fewer wells, and lowered exploration costs.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Rock and fluid properties are analyzed through drill cuttings, core samples, and well logging to determine how much oil and natural gas can be recovered from a reservoir.</a:t>
            </a:r>
          </a:p>
          <a:p>
            <a:endParaRPr lang="en-US" dirty="0"/>
          </a:p>
        </p:txBody>
      </p:sp>
      <p:sp>
        <p:nvSpPr>
          <p:cNvPr id="4" name="Slide Number Placeholder 3"/>
          <p:cNvSpPr>
            <a:spLocks noGrp="1"/>
          </p:cNvSpPr>
          <p:nvPr>
            <p:ph type="sldNum" sz="quarter" idx="10"/>
          </p:nvPr>
        </p:nvSpPr>
        <p:spPr/>
        <p:txBody>
          <a:bodyPr/>
          <a:lstStyle/>
          <a:p>
            <a:fld id="{8A5104C4-CC1D-D841-8988-C75559251043}" type="slidenum">
              <a:rPr lang="en-US" smtClean="0"/>
              <a:t>2</a:t>
            </a:fld>
            <a:endParaRPr lang="en-US"/>
          </a:p>
        </p:txBody>
      </p:sp>
    </p:spTree>
    <p:extLst>
      <p:ext uri="{BB962C8B-B14F-4D97-AF65-F5344CB8AC3E}">
        <p14:creationId xmlns:p14="http://schemas.microsoft.com/office/powerpoint/2010/main" val="193431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Aka E&amp;P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hydrocarbons’ path upward is blocked by a layer of impermeable rock, such as shale, or by some other geologic formation. These trap the oil and natural gas, either in an underground pocket or in a layer of reservoir rock, so that it may be recovered only by drilling a well.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isn't any way to be absolutely sure where new oil and natural gas reserves are located, so petroleum engineers need to collect clues as to what lies deep beneath the earth's surface. Advanced technology has revolutionized the exploration process for oil and natural gas, and helps them pinpoint potential reserves with greatly improved accuracy. This results in fewer wells, and lowered exploration costs.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Rock and fluid properties are analyzed through drill cuttings, core samples, and well logging to determine how much oil and natural gas can be recovered from a reservoir.</a:t>
            </a:r>
          </a:p>
          <a:p>
            <a:endParaRPr lang="en-US" dirty="0"/>
          </a:p>
        </p:txBody>
      </p:sp>
      <p:sp>
        <p:nvSpPr>
          <p:cNvPr id="4" name="Slide Number Placeholder 3"/>
          <p:cNvSpPr>
            <a:spLocks noGrp="1"/>
          </p:cNvSpPr>
          <p:nvPr>
            <p:ph type="sldNum" sz="quarter" idx="10"/>
          </p:nvPr>
        </p:nvSpPr>
        <p:spPr/>
        <p:txBody>
          <a:bodyPr/>
          <a:lstStyle/>
          <a:p>
            <a:fld id="{8A5104C4-CC1D-D841-8988-C75559251043}" type="slidenum">
              <a:rPr lang="en-US" smtClean="0"/>
              <a:t>4</a:t>
            </a:fld>
            <a:endParaRPr lang="en-US"/>
          </a:p>
        </p:txBody>
      </p:sp>
    </p:spTree>
    <p:extLst>
      <p:ext uri="{BB962C8B-B14F-4D97-AF65-F5344CB8AC3E}">
        <p14:creationId xmlns:p14="http://schemas.microsoft.com/office/powerpoint/2010/main" val="84217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104C4-CC1D-D841-8988-C75559251043}" type="slidenum">
              <a:rPr lang="en-US" smtClean="0"/>
              <a:t>10</a:t>
            </a:fld>
            <a:endParaRPr lang="en-US"/>
          </a:p>
        </p:txBody>
      </p:sp>
    </p:spTree>
    <p:extLst>
      <p:ext uri="{BB962C8B-B14F-4D97-AF65-F5344CB8AC3E}">
        <p14:creationId xmlns:p14="http://schemas.microsoft.com/office/powerpoint/2010/main" val="634088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7667" y="5836348"/>
            <a:ext cx="9302088" cy="2088454"/>
          </a:xfrm>
          <a:prstGeom prst="rect">
            <a:avLst/>
          </a:prstGeom>
        </p:spPr>
      </p:pic>
    </p:spTree>
    <p:extLst>
      <p:ext uri="{BB962C8B-B14F-4D97-AF65-F5344CB8AC3E}">
        <p14:creationId xmlns:p14="http://schemas.microsoft.com/office/powerpoint/2010/main" val="304465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398"/>
            </a:lvl1pPr>
            <a:lvl2pPr marL="914301" indent="0">
              <a:buNone/>
              <a:defRPr sz="5599"/>
            </a:lvl2pPr>
            <a:lvl3pPr marL="1828601" indent="0">
              <a:buNone/>
              <a:defRPr sz="4799"/>
            </a:lvl3pPr>
            <a:lvl4pPr marL="2742900" indent="0">
              <a:buNone/>
              <a:defRPr sz="3999"/>
            </a:lvl4pPr>
            <a:lvl5pPr marL="3657201" indent="0">
              <a:buNone/>
              <a:defRPr sz="3999"/>
            </a:lvl5pPr>
            <a:lvl6pPr marL="4571502" indent="0">
              <a:buNone/>
              <a:defRPr sz="3999"/>
            </a:lvl6pPr>
            <a:lvl7pPr marL="5485802" indent="0">
              <a:buNone/>
              <a:defRPr sz="3999"/>
            </a:lvl7pPr>
            <a:lvl8pPr marL="6400103" indent="0">
              <a:buNone/>
              <a:defRPr sz="3999"/>
            </a:lvl8pPr>
            <a:lvl9pPr marL="7314404"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577" y="4114802"/>
            <a:ext cx="7864474" cy="7623176"/>
          </a:xfrm>
        </p:spPr>
        <p:txBody>
          <a:bodyPr/>
          <a:lstStyle>
            <a:lvl1pPr marL="0" indent="0">
              <a:buNone/>
              <a:defRPr sz="3200"/>
            </a:lvl1pPr>
            <a:lvl2pPr marL="914301" indent="0">
              <a:buNone/>
              <a:defRPr sz="2799"/>
            </a:lvl2pPr>
            <a:lvl3pPr marL="1828601" indent="0">
              <a:buNone/>
              <a:defRPr sz="2400"/>
            </a:lvl3pPr>
            <a:lvl4pPr marL="2742900" indent="0">
              <a:buNone/>
              <a:defRPr sz="2000"/>
            </a:lvl4pPr>
            <a:lvl5pPr marL="3657201" indent="0">
              <a:buNone/>
              <a:defRPr sz="2000"/>
            </a:lvl5pPr>
            <a:lvl6pPr marL="4571502" indent="0">
              <a:buNone/>
              <a:defRPr sz="2000"/>
            </a:lvl6pPr>
            <a:lvl7pPr marL="5485802" indent="0">
              <a:buNone/>
              <a:defRPr sz="2000"/>
            </a:lvl7pPr>
            <a:lvl8pPr marL="6400103" indent="0">
              <a:buNone/>
              <a:defRPr sz="2000"/>
            </a:lvl8pPr>
            <a:lvl9pPr marL="7314404" indent="0">
              <a:buNone/>
              <a:defRPr sz="2000"/>
            </a:lvl9pPr>
          </a:lstStyle>
          <a:p>
            <a:pPr lvl="0"/>
            <a:r>
              <a:rPr lang="en-US"/>
              <a:t>Edit Master text styles</a:t>
            </a:r>
          </a:p>
        </p:txBody>
      </p:sp>
    </p:spTree>
    <p:extLst>
      <p:ext uri="{BB962C8B-B14F-4D97-AF65-F5344CB8AC3E}">
        <p14:creationId xmlns:p14="http://schemas.microsoft.com/office/powerpoint/2010/main" val="39898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0367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1"/>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1"/>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2343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79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7"/>
            <a:ext cx="18288000" cy="4775200"/>
          </a:xfrm>
        </p:spPr>
        <p:txBody>
          <a:bodyPr anchor="b"/>
          <a:lstStyle>
            <a:lvl1pPr algn="ctr">
              <a:defRPr sz="11998"/>
            </a:lvl1pPr>
          </a:lstStyle>
          <a:p>
            <a:r>
              <a:rPr lang="en-US"/>
              <a:t>Click to edit Master title style</a:t>
            </a:r>
            <a:endParaRPr lang="en-US" dirty="0"/>
          </a:p>
        </p:txBody>
      </p:sp>
      <p:sp>
        <p:nvSpPr>
          <p:cNvPr id="3" name="Subtitle 2"/>
          <p:cNvSpPr>
            <a:spLocks noGrp="1"/>
          </p:cNvSpPr>
          <p:nvPr>
            <p:ph type="subTitle" idx="1"/>
          </p:nvPr>
        </p:nvSpPr>
        <p:spPr>
          <a:xfrm>
            <a:off x="3048000" y="7204078"/>
            <a:ext cx="18288000" cy="3311524"/>
          </a:xfrm>
        </p:spPr>
        <p:txBody>
          <a:bodyPr/>
          <a:lstStyle>
            <a:lvl1pPr marL="0" indent="0" algn="ctr">
              <a:buNone/>
              <a:defRPr sz="4799"/>
            </a:lvl1pPr>
            <a:lvl2pPr marL="914301" indent="0" algn="ctr">
              <a:buNone/>
              <a:defRPr sz="3999"/>
            </a:lvl2pPr>
            <a:lvl3pPr marL="1828601" indent="0" algn="ctr">
              <a:buNone/>
              <a:defRPr sz="3600"/>
            </a:lvl3pPr>
            <a:lvl4pPr marL="2742900" indent="0" algn="ctr">
              <a:buNone/>
              <a:defRPr sz="3200"/>
            </a:lvl4pPr>
            <a:lvl5pPr marL="3657201" indent="0" algn="ctr">
              <a:buNone/>
              <a:defRPr sz="3200"/>
            </a:lvl5pPr>
            <a:lvl6pPr marL="4571502" indent="0" algn="ctr">
              <a:buNone/>
              <a:defRPr sz="3200"/>
            </a:lvl6pPr>
            <a:lvl7pPr marL="5485802" indent="0" algn="ctr">
              <a:buNone/>
              <a:defRPr sz="3200"/>
            </a:lvl7pPr>
            <a:lvl8pPr marL="6400103" indent="0" algn="ctr">
              <a:buNone/>
              <a:defRPr sz="3200"/>
            </a:lvl8pPr>
            <a:lvl9pPr marL="7314404" indent="0" algn="ctr">
              <a:buNone/>
              <a:defRPr sz="3200"/>
            </a:lvl9pPr>
          </a:lstStyle>
          <a:p>
            <a:r>
              <a:rPr lang="en-US"/>
              <a:t>Click to edit Master subtitle style</a:t>
            </a:r>
            <a:endParaRPr lang="en-US" dirty="0"/>
          </a:p>
        </p:txBody>
      </p:sp>
    </p:spTree>
    <p:extLst>
      <p:ext uri="{BB962C8B-B14F-4D97-AF65-F5344CB8AC3E}">
        <p14:creationId xmlns:p14="http://schemas.microsoft.com/office/powerpoint/2010/main" val="758359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1036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8"/>
            <a:ext cx="21031200" cy="5705474"/>
          </a:xfrm>
        </p:spPr>
        <p:txBody>
          <a:bodyPr anchor="b"/>
          <a:lstStyle>
            <a:lvl1pPr>
              <a:defRPr sz="11998"/>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799">
                <a:solidFill>
                  <a:schemeClr val="tx1">
                    <a:tint val="75000"/>
                  </a:schemeClr>
                </a:solidFill>
              </a:defRPr>
            </a:lvl1pPr>
            <a:lvl2pPr marL="914301" indent="0">
              <a:buNone/>
              <a:defRPr sz="3999">
                <a:solidFill>
                  <a:schemeClr val="tx1">
                    <a:tint val="75000"/>
                  </a:schemeClr>
                </a:solidFill>
              </a:defRPr>
            </a:lvl2pPr>
            <a:lvl3pPr marL="1828601" indent="0">
              <a:buNone/>
              <a:defRPr sz="3600">
                <a:solidFill>
                  <a:schemeClr val="tx1">
                    <a:tint val="75000"/>
                  </a:schemeClr>
                </a:solidFill>
              </a:defRPr>
            </a:lvl3pPr>
            <a:lvl4pPr marL="2742900" indent="0">
              <a:buNone/>
              <a:defRPr sz="3200">
                <a:solidFill>
                  <a:schemeClr val="tx1">
                    <a:tint val="75000"/>
                  </a:schemeClr>
                </a:solidFill>
              </a:defRPr>
            </a:lvl4pPr>
            <a:lvl5pPr marL="3657201" indent="0">
              <a:buNone/>
              <a:defRPr sz="3200">
                <a:solidFill>
                  <a:schemeClr val="tx1">
                    <a:tint val="75000"/>
                  </a:schemeClr>
                </a:solidFill>
              </a:defRPr>
            </a:lvl5pPr>
            <a:lvl6pPr marL="4571502" indent="0">
              <a:buNone/>
              <a:defRPr sz="3200">
                <a:solidFill>
                  <a:schemeClr val="tx1">
                    <a:tint val="75000"/>
                  </a:schemeClr>
                </a:solidFill>
              </a:defRPr>
            </a:lvl6pPr>
            <a:lvl7pPr marL="5485802" indent="0">
              <a:buNone/>
              <a:defRPr sz="3200">
                <a:solidFill>
                  <a:schemeClr val="tx1">
                    <a:tint val="75000"/>
                  </a:schemeClr>
                </a:solidFill>
              </a:defRPr>
            </a:lvl7pPr>
            <a:lvl8pPr marL="6400103" indent="0">
              <a:buNone/>
              <a:defRPr sz="3200">
                <a:solidFill>
                  <a:schemeClr val="tx1">
                    <a:tint val="75000"/>
                  </a:schemeClr>
                </a:solidFill>
              </a:defRPr>
            </a:lvl8pPr>
            <a:lvl9pPr marL="7314404" indent="0">
              <a:buNone/>
              <a:defRPr sz="3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75117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676400" y="3651251"/>
            <a:ext cx="103632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1"/>
            <a:ext cx="103632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60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799" b="1"/>
            </a:lvl1pPr>
            <a:lvl2pPr marL="914301" indent="0">
              <a:buNone/>
              <a:defRPr sz="3999" b="1"/>
            </a:lvl2pPr>
            <a:lvl3pPr marL="1828601" indent="0">
              <a:buNone/>
              <a:defRPr sz="3600" b="1"/>
            </a:lvl3pPr>
            <a:lvl4pPr marL="2742900" indent="0">
              <a:buNone/>
              <a:defRPr sz="3200" b="1"/>
            </a:lvl4pPr>
            <a:lvl5pPr marL="3657201" indent="0">
              <a:buNone/>
              <a:defRPr sz="3200" b="1"/>
            </a:lvl5pPr>
            <a:lvl6pPr marL="4571502" indent="0">
              <a:buNone/>
              <a:defRPr sz="3200" b="1"/>
            </a:lvl6pPr>
            <a:lvl7pPr marL="5485802" indent="0">
              <a:buNone/>
              <a:defRPr sz="3200" b="1"/>
            </a:lvl7pPr>
            <a:lvl8pPr marL="6400103" indent="0">
              <a:buNone/>
              <a:defRPr sz="3200" b="1"/>
            </a:lvl8pPr>
            <a:lvl9pPr marL="7314404"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799" b="1"/>
            </a:lvl1pPr>
            <a:lvl2pPr marL="914301" indent="0">
              <a:buNone/>
              <a:defRPr sz="3999" b="1"/>
            </a:lvl2pPr>
            <a:lvl3pPr marL="1828601" indent="0">
              <a:buNone/>
              <a:defRPr sz="3600" b="1"/>
            </a:lvl3pPr>
            <a:lvl4pPr marL="2742900" indent="0">
              <a:buNone/>
              <a:defRPr sz="3200" b="1"/>
            </a:lvl4pPr>
            <a:lvl5pPr marL="3657201" indent="0">
              <a:buNone/>
              <a:defRPr sz="3200" b="1"/>
            </a:lvl5pPr>
            <a:lvl6pPr marL="4571502" indent="0">
              <a:buNone/>
              <a:defRPr sz="3200" b="1"/>
            </a:lvl6pPr>
            <a:lvl7pPr marL="5485802" indent="0">
              <a:buNone/>
              <a:defRPr sz="3200" b="1"/>
            </a:lvl7pPr>
            <a:lvl8pPr marL="6400103" indent="0">
              <a:buNone/>
              <a:defRPr sz="3200" b="1"/>
            </a:lvl8pPr>
            <a:lvl9pPr marL="7314404"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2635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598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30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2"/>
            <a:ext cx="7864474" cy="7623176"/>
          </a:xfrm>
        </p:spPr>
        <p:txBody>
          <a:bodyPr/>
          <a:lstStyle>
            <a:lvl1pPr marL="0" indent="0">
              <a:buNone/>
              <a:defRPr sz="3200"/>
            </a:lvl1pPr>
            <a:lvl2pPr marL="914301" indent="0">
              <a:buNone/>
              <a:defRPr sz="2799"/>
            </a:lvl2pPr>
            <a:lvl3pPr marL="1828601" indent="0">
              <a:buNone/>
              <a:defRPr sz="2400"/>
            </a:lvl3pPr>
            <a:lvl4pPr marL="2742900" indent="0">
              <a:buNone/>
              <a:defRPr sz="2000"/>
            </a:lvl4pPr>
            <a:lvl5pPr marL="3657201" indent="0">
              <a:buNone/>
              <a:defRPr sz="2000"/>
            </a:lvl5pPr>
            <a:lvl6pPr marL="4571502" indent="0">
              <a:buNone/>
              <a:defRPr sz="2000"/>
            </a:lvl6pPr>
            <a:lvl7pPr marL="5485802" indent="0">
              <a:buNone/>
              <a:defRPr sz="2000"/>
            </a:lvl7pPr>
            <a:lvl8pPr marL="6400103" indent="0">
              <a:buNone/>
              <a:defRPr sz="2000"/>
            </a:lvl8pPr>
            <a:lvl9pPr marL="7314404" indent="0">
              <a:buNone/>
              <a:defRPr sz="2000"/>
            </a:lvl9pPr>
          </a:lstStyle>
          <a:p>
            <a:pPr lvl="0"/>
            <a:r>
              <a:rPr lang="en-US"/>
              <a:t>Edit Master text styles</a:t>
            </a:r>
          </a:p>
        </p:txBody>
      </p:sp>
    </p:spTree>
    <p:extLst>
      <p:ext uri="{BB962C8B-B14F-4D97-AF65-F5344CB8AC3E}">
        <p14:creationId xmlns:p14="http://schemas.microsoft.com/office/powerpoint/2010/main" val="1690898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398"/>
            </a:lvl1pPr>
            <a:lvl2pPr marL="914301" indent="0">
              <a:buNone/>
              <a:defRPr sz="5599"/>
            </a:lvl2pPr>
            <a:lvl3pPr marL="1828601" indent="0">
              <a:buNone/>
              <a:defRPr sz="4799"/>
            </a:lvl3pPr>
            <a:lvl4pPr marL="2742900" indent="0">
              <a:buNone/>
              <a:defRPr sz="3999"/>
            </a:lvl4pPr>
            <a:lvl5pPr marL="3657201" indent="0">
              <a:buNone/>
              <a:defRPr sz="3999"/>
            </a:lvl5pPr>
            <a:lvl6pPr marL="4571502" indent="0">
              <a:buNone/>
              <a:defRPr sz="3999"/>
            </a:lvl6pPr>
            <a:lvl7pPr marL="5485802" indent="0">
              <a:buNone/>
              <a:defRPr sz="3999"/>
            </a:lvl7pPr>
            <a:lvl8pPr marL="6400103" indent="0">
              <a:buNone/>
              <a:defRPr sz="3999"/>
            </a:lvl8pPr>
            <a:lvl9pPr marL="7314404"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577" y="4114802"/>
            <a:ext cx="7864474" cy="7623176"/>
          </a:xfrm>
        </p:spPr>
        <p:txBody>
          <a:bodyPr/>
          <a:lstStyle>
            <a:lvl1pPr marL="0" indent="0">
              <a:buNone/>
              <a:defRPr sz="3200"/>
            </a:lvl1pPr>
            <a:lvl2pPr marL="914301" indent="0">
              <a:buNone/>
              <a:defRPr sz="2799"/>
            </a:lvl2pPr>
            <a:lvl3pPr marL="1828601" indent="0">
              <a:buNone/>
              <a:defRPr sz="2400"/>
            </a:lvl3pPr>
            <a:lvl4pPr marL="2742900" indent="0">
              <a:buNone/>
              <a:defRPr sz="2000"/>
            </a:lvl4pPr>
            <a:lvl5pPr marL="3657201" indent="0">
              <a:buNone/>
              <a:defRPr sz="2000"/>
            </a:lvl5pPr>
            <a:lvl6pPr marL="4571502" indent="0">
              <a:buNone/>
              <a:defRPr sz="2000"/>
            </a:lvl6pPr>
            <a:lvl7pPr marL="5485802" indent="0">
              <a:buNone/>
              <a:defRPr sz="2000"/>
            </a:lvl7pPr>
            <a:lvl8pPr marL="6400103" indent="0">
              <a:buNone/>
              <a:defRPr sz="2000"/>
            </a:lvl8pPr>
            <a:lvl9pPr marL="7314404" indent="0">
              <a:buNone/>
              <a:defRPr sz="2000"/>
            </a:lvl9pPr>
          </a:lstStyle>
          <a:p>
            <a:pPr lvl="0"/>
            <a:r>
              <a:rPr lang="en-US"/>
              <a:t>Edit Master text styles</a:t>
            </a:r>
          </a:p>
        </p:txBody>
      </p:sp>
    </p:spTree>
    <p:extLst>
      <p:ext uri="{BB962C8B-B14F-4D97-AF65-F5344CB8AC3E}">
        <p14:creationId xmlns:p14="http://schemas.microsoft.com/office/powerpoint/2010/main" val="498087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6588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1"/>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1"/>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5657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092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7"/>
            <a:ext cx="18288000" cy="4775200"/>
          </a:xfrm>
        </p:spPr>
        <p:txBody>
          <a:bodyPr anchor="b"/>
          <a:lstStyle>
            <a:lvl1pPr algn="ctr">
              <a:defRPr sz="11998"/>
            </a:lvl1pPr>
          </a:lstStyle>
          <a:p>
            <a:r>
              <a:rPr lang="en-US"/>
              <a:t>Click to edit Master title style</a:t>
            </a:r>
            <a:endParaRPr lang="en-US" dirty="0"/>
          </a:p>
        </p:txBody>
      </p:sp>
      <p:sp>
        <p:nvSpPr>
          <p:cNvPr id="3" name="Subtitle 2"/>
          <p:cNvSpPr>
            <a:spLocks noGrp="1"/>
          </p:cNvSpPr>
          <p:nvPr>
            <p:ph type="subTitle" idx="1"/>
          </p:nvPr>
        </p:nvSpPr>
        <p:spPr>
          <a:xfrm>
            <a:off x="3048000" y="7204078"/>
            <a:ext cx="18288000" cy="3311524"/>
          </a:xfrm>
        </p:spPr>
        <p:txBody>
          <a:bodyPr/>
          <a:lstStyle>
            <a:lvl1pPr marL="0" indent="0" algn="ctr">
              <a:buNone/>
              <a:defRPr sz="4799"/>
            </a:lvl1pPr>
            <a:lvl2pPr marL="914301" indent="0" algn="ctr">
              <a:buNone/>
              <a:defRPr sz="3999"/>
            </a:lvl2pPr>
            <a:lvl3pPr marL="1828601" indent="0" algn="ctr">
              <a:buNone/>
              <a:defRPr sz="3600"/>
            </a:lvl3pPr>
            <a:lvl4pPr marL="2742900" indent="0" algn="ctr">
              <a:buNone/>
              <a:defRPr sz="3200"/>
            </a:lvl4pPr>
            <a:lvl5pPr marL="3657201" indent="0" algn="ctr">
              <a:buNone/>
              <a:defRPr sz="3200"/>
            </a:lvl5pPr>
            <a:lvl6pPr marL="4571502" indent="0" algn="ctr">
              <a:buNone/>
              <a:defRPr sz="3200"/>
            </a:lvl6pPr>
            <a:lvl7pPr marL="5485802" indent="0" algn="ctr">
              <a:buNone/>
              <a:defRPr sz="3200"/>
            </a:lvl7pPr>
            <a:lvl8pPr marL="6400103" indent="0" algn="ctr">
              <a:buNone/>
              <a:defRPr sz="3200"/>
            </a:lvl8pPr>
            <a:lvl9pPr marL="7314404" indent="0" algn="ctr">
              <a:buNone/>
              <a:defRPr sz="3200"/>
            </a:lvl9pPr>
          </a:lstStyle>
          <a:p>
            <a:r>
              <a:rPr lang="en-US"/>
              <a:t>Click to edit Master subtitle style</a:t>
            </a:r>
            <a:endParaRPr lang="en-US" dirty="0"/>
          </a:p>
        </p:txBody>
      </p:sp>
    </p:spTree>
    <p:extLst>
      <p:ext uri="{BB962C8B-B14F-4D97-AF65-F5344CB8AC3E}">
        <p14:creationId xmlns:p14="http://schemas.microsoft.com/office/powerpoint/2010/main" val="4146626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4274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8"/>
            <a:ext cx="21031200" cy="5705474"/>
          </a:xfrm>
        </p:spPr>
        <p:txBody>
          <a:bodyPr anchor="b"/>
          <a:lstStyle>
            <a:lvl1pPr>
              <a:defRPr sz="11998"/>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799">
                <a:solidFill>
                  <a:schemeClr val="tx1">
                    <a:tint val="75000"/>
                  </a:schemeClr>
                </a:solidFill>
              </a:defRPr>
            </a:lvl1pPr>
            <a:lvl2pPr marL="914301" indent="0">
              <a:buNone/>
              <a:defRPr sz="3999">
                <a:solidFill>
                  <a:schemeClr val="tx1">
                    <a:tint val="75000"/>
                  </a:schemeClr>
                </a:solidFill>
              </a:defRPr>
            </a:lvl2pPr>
            <a:lvl3pPr marL="1828601" indent="0">
              <a:buNone/>
              <a:defRPr sz="3600">
                <a:solidFill>
                  <a:schemeClr val="tx1">
                    <a:tint val="75000"/>
                  </a:schemeClr>
                </a:solidFill>
              </a:defRPr>
            </a:lvl3pPr>
            <a:lvl4pPr marL="2742900" indent="0">
              <a:buNone/>
              <a:defRPr sz="3200">
                <a:solidFill>
                  <a:schemeClr val="tx1">
                    <a:tint val="75000"/>
                  </a:schemeClr>
                </a:solidFill>
              </a:defRPr>
            </a:lvl4pPr>
            <a:lvl5pPr marL="3657201" indent="0">
              <a:buNone/>
              <a:defRPr sz="3200">
                <a:solidFill>
                  <a:schemeClr val="tx1">
                    <a:tint val="75000"/>
                  </a:schemeClr>
                </a:solidFill>
              </a:defRPr>
            </a:lvl5pPr>
            <a:lvl6pPr marL="4571502" indent="0">
              <a:buNone/>
              <a:defRPr sz="3200">
                <a:solidFill>
                  <a:schemeClr val="tx1">
                    <a:tint val="75000"/>
                  </a:schemeClr>
                </a:solidFill>
              </a:defRPr>
            </a:lvl6pPr>
            <a:lvl7pPr marL="5485802" indent="0">
              <a:buNone/>
              <a:defRPr sz="3200">
                <a:solidFill>
                  <a:schemeClr val="tx1">
                    <a:tint val="75000"/>
                  </a:schemeClr>
                </a:solidFill>
              </a:defRPr>
            </a:lvl7pPr>
            <a:lvl8pPr marL="6400103" indent="0">
              <a:buNone/>
              <a:defRPr sz="3200">
                <a:solidFill>
                  <a:schemeClr val="tx1">
                    <a:tint val="75000"/>
                  </a:schemeClr>
                </a:solidFill>
              </a:defRPr>
            </a:lvl8pPr>
            <a:lvl9pPr marL="7314404" indent="0">
              <a:buNone/>
              <a:defRPr sz="3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29901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1"/>
            <a:ext cx="103632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1"/>
            <a:ext cx="103632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5842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799" b="1"/>
            </a:lvl1pPr>
            <a:lvl2pPr marL="914301" indent="0">
              <a:buNone/>
              <a:defRPr sz="3999" b="1"/>
            </a:lvl2pPr>
            <a:lvl3pPr marL="1828601" indent="0">
              <a:buNone/>
              <a:defRPr sz="3600" b="1"/>
            </a:lvl3pPr>
            <a:lvl4pPr marL="2742900" indent="0">
              <a:buNone/>
              <a:defRPr sz="3200" b="1"/>
            </a:lvl4pPr>
            <a:lvl5pPr marL="3657201" indent="0">
              <a:buNone/>
              <a:defRPr sz="3200" b="1"/>
            </a:lvl5pPr>
            <a:lvl6pPr marL="4571502" indent="0">
              <a:buNone/>
              <a:defRPr sz="3200" b="1"/>
            </a:lvl6pPr>
            <a:lvl7pPr marL="5485802" indent="0">
              <a:buNone/>
              <a:defRPr sz="3200" b="1"/>
            </a:lvl7pPr>
            <a:lvl8pPr marL="6400103" indent="0">
              <a:buNone/>
              <a:defRPr sz="3200" b="1"/>
            </a:lvl8pPr>
            <a:lvl9pPr marL="7314404"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799" b="1"/>
            </a:lvl1pPr>
            <a:lvl2pPr marL="914301" indent="0">
              <a:buNone/>
              <a:defRPr sz="3999" b="1"/>
            </a:lvl2pPr>
            <a:lvl3pPr marL="1828601" indent="0">
              <a:buNone/>
              <a:defRPr sz="3600" b="1"/>
            </a:lvl3pPr>
            <a:lvl4pPr marL="2742900" indent="0">
              <a:buNone/>
              <a:defRPr sz="3200" b="1"/>
            </a:lvl4pPr>
            <a:lvl5pPr marL="3657201" indent="0">
              <a:buNone/>
              <a:defRPr sz="3200" b="1"/>
            </a:lvl5pPr>
            <a:lvl6pPr marL="4571502" indent="0">
              <a:buNone/>
              <a:defRPr sz="3200" b="1"/>
            </a:lvl6pPr>
            <a:lvl7pPr marL="5485802" indent="0">
              <a:buNone/>
              <a:defRPr sz="3200" b="1"/>
            </a:lvl7pPr>
            <a:lvl8pPr marL="6400103" indent="0">
              <a:buNone/>
              <a:defRPr sz="3200" b="1"/>
            </a:lvl8pPr>
            <a:lvl9pPr marL="7314404"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212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7"/>
            <a:ext cx="18288000" cy="4775200"/>
          </a:xfrm>
        </p:spPr>
        <p:txBody>
          <a:bodyPr anchor="b"/>
          <a:lstStyle>
            <a:lvl1pPr algn="ctr">
              <a:defRPr sz="11998"/>
            </a:lvl1pPr>
          </a:lstStyle>
          <a:p>
            <a:r>
              <a:rPr lang="en-US"/>
              <a:t>Click to edit Master title style</a:t>
            </a:r>
            <a:endParaRPr lang="en-US" dirty="0"/>
          </a:p>
        </p:txBody>
      </p:sp>
      <p:sp>
        <p:nvSpPr>
          <p:cNvPr id="3" name="Subtitle 2"/>
          <p:cNvSpPr>
            <a:spLocks noGrp="1"/>
          </p:cNvSpPr>
          <p:nvPr>
            <p:ph type="subTitle" idx="1"/>
          </p:nvPr>
        </p:nvSpPr>
        <p:spPr>
          <a:xfrm>
            <a:off x="3048000" y="7204078"/>
            <a:ext cx="18288000" cy="3311524"/>
          </a:xfrm>
        </p:spPr>
        <p:txBody>
          <a:bodyPr/>
          <a:lstStyle>
            <a:lvl1pPr marL="0" indent="0" algn="ctr">
              <a:buNone/>
              <a:defRPr sz="4799"/>
            </a:lvl1pPr>
            <a:lvl2pPr marL="914301" indent="0" algn="ctr">
              <a:buNone/>
              <a:defRPr sz="3999"/>
            </a:lvl2pPr>
            <a:lvl3pPr marL="1828601" indent="0" algn="ctr">
              <a:buNone/>
              <a:defRPr sz="3600"/>
            </a:lvl3pPr>
            <a:lvl4pPr marL="2742900" indent="0" algn="ctr">
              <a:buNone/>
              <a:defRPr sz="3200"/>
            </a:lvl4pPr>
            <a:lvl5pPr marL="3657201" indent="0" algn="ctr">
              <a:buNone/>
              <a:defRPr sz="3200"/>
            </a:lvl5pPr>
            <a:lvl6pPr marL="4571502" indent="0" algn="ctr">
              <a:buNone/>
              <a:defRPr sz="3200"/>
            </a:lvl6pPr>
            <a:lvl7pPr marL="5485802" indent="0" algn="ctr">
              <a:buNone/>
              <a:defRPr sz="3200"/>
            </a:lvl7pPr>
            <a:lvl8pPr marL="6400103" indent="0" algn="ctr">
              <a:buNone/>
              <a:defRPr sz="3200"/>
            </a:lvl8pPr>
            <a:lvl9pPr marL="7314404" indent="0" algn="ctr">
              <a:buNone/>
              <a:defRPr sz="3200"/>
            </a:lvl9pPr>
          </a:lstStyle>
          <a:p>
            <a:r>
              <a:rPr lang="en-US"/>
              <a:t>Click to edit Master subtitle style</a:t>
            </a:r>
            <a:endParaRPr lang="en-US" dirty="0"/>
          </a:p>
        </p:txBody>
      </p:sp>
    </p:spTree>
    <p:extLst>
      <p:ext uri="{BB962C8B-B14F-4D97-AF65-F5344CB8AC3E}">
        <p14:creationId xmlns:p14="http://schemas.microsoft.com/office/powerpoint/2010/main" val="1890715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99939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2"/>
            <a:ext cx="7864474" cy="7623176"/>
          </a:xfrm>
        </p:spPr>
        <p:txBody>
          <a:bodyPr/>
          <a:lstStyle>
            <a:lvl1pPr marL="0" indent="0">
              <a:buNone/>
              <a:defRPr sz="3200"/>
            </a:lvl1pPr>
            <a:lvl2pPr marL="914301" indent="0">
              <a:buNone/>
              <a:defRPr sz="2799"/>
            </a:lvl2pPr>
            <a:lvl3pPr marL="1828601" indent="0">
              <a:buNone/>
              <a:defRPr sz="2400"/>
            </a:lvl3pPr>
            <a:lvl4pPr marL="2742900" indent="0">
              <a:buNone/>
              <a:defRPr sz="2000"/>
            </a:lvl4pPr>
            <a:lvl5pPr marL="3657201" indent="0">
              <a:buNone/>
              <a:defRPr sz="2000"/>
            </a:lvl5pPr>
            <a:lvl6pPr marL="4571502" indent="0">
              <a:buNone/>
              <a:defRPr sz="2000"/>
            </a:lvl6pPr>
            <a:lvl7pPr marL="5485802" indent="0">
              <a:buNone/>
              <a:defRPr sz="2000"/>
            </a:lvl7pPr>
            <a:lvl8pPr marL="6400103" indent="0">
              <a:buNone/>
              <a:defRPr sz="2000"/>
            </a:lvl8pPr>
            <a:lvl9pPr marL="7314404" indent="0">
              <a:buNone/>
              <a:defRPr sz="2000"/>
            </a:lvl9pPr>
          </a:lstStyle>
          <a:p>
            <a:pPr lvl="0"/>
            <a:r>
              <a:rPr lang="en-US"/>
              <a:t>Edit Master text styles</a:t>
            </a:r>
          </a:p>
        </p:txBody>
      </p:sp>
    </p:spTree>
    <p:extLst>
      <p:ext uri="{BB962C8B-B14F-4D97-AF65-F5344CB8AC3E}">
        <p14:creationId xmlns:p14="http://schemas.microsoft.com/office/powerpoint/2010/main" val="963692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398"/>
            </a:lvl1pPr>
            <a:lvl2pPr marL="914301" indent="0">
              <a:buNone/>
              <a:defRPr sz="5599"/>
            </a:lvl2pPr>
            <a:lvl3pPr marL="1828601" indent="0">
              <a:buNone/>
              <a:defRPr sz="4799"/>
            </a:lvl3pPr>
            <a:lvl4pPr marL="2742900" indent="0">
              <a:buNone/>
              <a:defRPr sz="3999"/>
            </a:lvl4pPr>
            <a:lvl5pPr marL="3657201" indent="0">
              <a:buNone/>
              <a:defRPr sz="3999"/>
            </a:lvl5pPr>
            <a:lvl6pPr marL="4571502" indent="0">
              <a:buNone/>
              <a:defRPr sz="3999"/>
            </a:lvl6pPr>
            <a:lvl7pPr marL="5485802" indent="0">
              <a:buNone/>
              <a:defRPr sz="3999"/>
            </a:lvl7pPr>
            <a:lvl8pPr marL="6400103" indent="0">
              <a:buNone/>
              <a:defRPr sz="3999"/>
            </a:lvl8pPr>
            <a:lvl9pPr marL="7314404"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577" y="4114802"/>
            <a:ext cx="7864474" cy="7623176"/>
          </a:xfrm>
        </p:spPr>
        <p:txBody>
          <a:bodyPr/>
          <a:lstStyle>
            <a:lvl1pPr marL="0" indent="0">
              <a:buNone/>
              <a:defRPr sz="3200"/>
            </a:lvl1pPr>
            <a:lvl2pPr marL="914301" indent="0">
              <a:buNone/>
              <a:defRPr sz="2799"/>
            </a:lvl2pPr>
            <a:lvl3pPr marL="1828601" indent="0">
              <a:buNone/>
              <a:defRPr sz="2400"/>
            </a:lvl3pPr>
            <a:lvl4pPr marL="2742900" indent="0">
              <a:buNone/>
              <a:defRPr sz="2000"/>
            </a:lvl4pPr>
            <a:lvl5pPr marL="3657201" indent="0">
              <a:buNone/>
              <a:defRPr sz="2000"/>
            </a:lvl5pPr>
            <a:lvl6pPr marL="4571502" indent="0">
              <a:buNone/>
              <a:defRPr sz="2000"/>
            </a:lvl6pPr>
            <a:lvl7pPr marL="5485802" indent="0">
              <a:buNone/>
              <a:defRPr sz="2000"/>
            </a:lvl7pPr>
            <a:lvl8pPr marL="6400103" indent="0">
              <a:buNone/>
              <a:defRPr sz="2000"/>
            </a:lvl8pPr>
            <a:lvl9pPr marL="7314404" indent="0">
              <a:buNone/>
              <a:defRPr sz="2000"/>
            </a:lvl9pPr>
          </a:lstStyle>
          <a:p>
            <a:pPr lvl="0"/>
            <a:r>
              <a:rPr lang="en-US"/>
              <a:t>Edit Master text styles</a:t>
            </a:r>
          </a:p>
        </p:txBody>
      </p:sp>
    </p:spTree>
    <p:extLst>
      <p:ext uri="{BB962C8B-B14F-4D97-AF65-F5344CB8AC3E}">
        <p14:creationId xmlns:p14="http://schemas.microsoft.com/office/powerpoint/2010/main" val="581937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7454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1"/>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1"/>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4673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885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7"/>
            <a:ext cx="18288000" cy="4775200"/>
          </a:xfrm>
        </p:spPr>
        <p:txBody>
          <a:bodyPr anchor="b"/>
          <a:lstStyle>
            <a:lvl1pPr algn="ctr">
              <a:defRPr sz="11998"/>
            </a:lvl1pPr>
          </a:lstStyle>
          <a:p>
            <a:r>
              <a:rPr lang="en-US"/>
              <a:t>Click to edit Master title style</a:t>
            </a:r>
            <a:endParaRPr lang="en-US" dirty="0"/>
          </a:p>
        </p:txBody>
      </p:sp>
      <p:sp>
        <p:nvSpPr>
          <p:cNvPr id="3" name="Subtitle 2"/>
          <p:cNvSpPr>
            <a:spLocks noGrp="1"/>
          </p:cNvSpPr>
          <p:nvPr>
            <p:ph type="subTitle" idx="1"/>
          </p:nvPr>
        </p:nvSpPr>
        <p:spPr>
          <a:xfrm>
            <a:off x="3048000" y="7204078"/>
            <a:ext cx="18288000" cy="3311524"/>
          </a:xfrm>
        </p:spPr>
        <p:txBody>
          <a:bodyPr/>
          <a:lstStyle>
            <a:lvl1pPr marL="0" indent="0" algn="ctr">
              <a:buNone/>
              <a:defRPr sz="4799"/>
            </a:lvl1pPr>
            <a:lvl2pPr marL="914301" indent="0" algn="ctr">
              <a:buNone/>
              <a:defRPr sz="3999"/>
            </a:lvl2pPr>
            <a:lvl3pPr marL="1828601" indent="0" algn="ctr">
              <a:buNone/>
              <a:defRPr sz="3600"/>
            </a:lvl3pPr>
            <a:lvl4pPr marL="2742900" indent="0" algn="ctr">
              <a:buNone/>
              <a:defRPr sz="3200"/>
            </a:lvl4pPr>
            <a:lvl5pPr marL="3657201" indent="0" algn="ctr">
              <a:buNone/>
              <a:defRPr sz="3200"/>
            </a:lvl5pPr>
            <a:lvl6pPr marL="4571502" indent="0" algn="ctr">
              <a:buNone/>
              <a:defRPr sz="3200"/>
            </a:lvl6pPr>
            <a:lvl7pPr marL="5485802" indent="0" algn="ctr">
              <a:buNone/>
              <a:defRPr sz="3200"/>
            </a:lvl7pPr>
            <a:lvl8pPr marL="6400103" indent="0" algn="ctr">
              <a:buNone/>
              <a:defRPr sz="3200"/>
            </a:lvl8pPr>
            <a:lvl9pPr marL="7314404" indent="0" algn="ctr">
              <a:buNone/>
              <a:defRPr sz="3200"/>
            </a:lvl9pPr>
          </a:lstStyle>
          <a:p>
            <a:r>
              <a:rPr lang="en-US"/>
              <a:t>Click to edit Master subtitle style</a:t>
            </a:r>
            <a:endParaRPr lang="en-US" dirty="0"/>
          </a:p>
        </p:txBody>
      </p:sp>
    </p:spTree>
    <p:extLst>
      <p:ext uri="{BB962C8B-B14F-4D97-AF65-F5344CB8AC3E}">
        <p14:creationId xmlns:p14="http://schemas.microsoft.com/office/powerpoint/2010/main" val="581115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1962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8"/>
            <a:ext cx="21031200" cy="5705474"/>
          </a:xfrm>
        </p:spPr>
        <p:txBody>
          <a:bodyPr anchor="b"/>
          <a:lstStyle>
            <a:lvl1pPr>
              <a:defRPr sz="11998"/>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799">
                <a:solidFill>
                  <a:schemeClr val="tx1">
                    <a:tint val="75000"/>
                  </a:schemeClr>
                </a:solidFill>
              </a:defRPr>
            </a:lvl1pPr>
            <a:lvl2pPr marL="914301" indent="0">
              <a:buNone/>
              <a:defRPr sz="3999">
                <a:solidFill>
                  <a:schemeClr val="tx1">
                    <a:tint val="75000"/>
                  </a:schemeClr>
                </a:solidFill>
              </a:defRPr>
            </a:lvl2pPr>
            <a:lvl3pPr marL="1828601" indent="0">
              <a:buNone/>
              <a:defRPr sz="3600">
                <a:solidFill>
                  <a:schemeClr val="tx1">
                    <a:tint val="75000"/>
                  </a:schemeClr>
                </a:solidFill>
              </a:defRPr>
            </a:lvl3pPr>
            <a:lvl4pPr marL="2742900" indent="0">
              <a:buNone/>
              <a:defRPr sz="3200">
                <a:solidFill>
                  <a:schemeClr val="tx1">
                    <a:tint val="75000"/>
                  </a:schemeClr>
                </a:solidFill>
              </a:defRPr>
            </a:lvl4pPr>
            <a:lvl5pPr marL="3657201" indent="0">
              <a:buNone/>
              <a:defRPr sz="3200">
                <a:solidFill>
                  <a:schemeClr val="tx1">
                    <a:tint val="75000"/>
                  </a:schemeClr>
                </a:solidFill>
              </a:defRPr>
            </a:lvl5pPr>
            <a:lvl6pPr marL="4571502" indent="0">
              <a:buNone/>
              <a:defRPr sz="3200">
                <a:solidFill>
                  <a:schemeClr val="tx1">
                    <a:tint val="75000"/>
                  </a:schemeClr>
                </a:solidFill>
              </a:defRPr>
            </a:lvl6pPr>
            <a:lvl7pPr marL="5485802" indent="0">
              <a:buNone/>
              <a:defRPr sz="3200">
                <a:solidFill>
                  <a:schemeClr val="tx1">
                    <a:tint val="75000"/>
                  </a:schemeClr>
                </a:solidFill>
              </a:defRPr>
            </a:lvl7pPr>
            <a:lvl8pPr marL="6400103" indent="0">
              <a:buNone/>
              <a:defRPr sz="3200">
                <a:solidFill>
                  <a:schemeClr val="tx1">
                    <a:tint val="75000"/>
                  </a:schemeClr>
                </a:solidFill>
              </a:defRPr>
            </a:lvl8pPr>
            <a:lvl9pPr marL="7314404" indent="0">
              <a:buNone/>
              <a:defRPr sz="3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49474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1"/>
            <a:ext cx="103632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1"/>
            <a:ext cx="103632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677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2171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799" b="1"/>
            </a:lvl1pPr>
            <a:lvl2pPr marL="914301" indent="0">
              <a:buNone/>
              <a:defRPr sz="3999" b="1"/>
            </a:lvl2pPr>
            <a:lvl3pPr marL="1828601" indent="0">
              <a:buNone/>
              <a:defRPr sz="3600" b="1"/>
            </a:lvl3pPr>
            <a:lvl4pPr marL="2742900" indent="0">
              <a:buNone/>
              <a:defRPr sz="3200" b="1"/>
            </a:lvl4pPr>
            <a:lvl5pPr marL="3657201" indent="0">
              <a:buNone/>
              <a:defRPr sz="3200" b="1"/>
            </a:lvl5pPr>
            <a:lvl6pPr marL="4571502" indent="0">
              <a:buNone/>
              <a:defRPr sz="3200" b="1"/>
            </a:lvl6pPr>
            <a:lvl7pPr marL="5485802" indent="0">
              <a:buNone/>
              <a:defRPr sz="3200" b="1"/>
            </a:lvl7pPr>
            <a:lvl8pPr marL="6400103" indent="0">
              <a:buNone/>
              <a:defRPr sz="3200" b="1"/>
            </a:lvl8pPr>
            <a:lvl9pPr marL="7314404"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799" b="1"/>
            </a:lvl1pPr>
            <a:lvl2pPr marL="914301" indent="0">
              <a:buNone/>
              <a:defRPr sz="3999" b="1"/>
            </a:lvl2pPr>
            <a:lvl3pPr marL="1828601" indent="0">
              <a:buNone/>
              <a:defRPr sz="3600" b="1"/>
            </a:lvl3pPr>
            <a:lvl4pPr marL="2742900" indent="0">
              <a:buNone/>
              <a:defRPr sz="3200" b="1"/>
            </a:lvl4pPr>
            <a:lvl5pPr marL="3657201" indent="0">
              <a:buNone/>
              <a:defRPr sz="3200" b="1"/>
            </a:lvl5pPr>
            <a:lvl6pPr marL="4571502" indent="0">
              <a:buNone/>
              <a:defRPr sz="3200" b="1"/>
            </a:lvl6pPr>
            <a:lvl7pPr marL="5485802" indent="0">
              <a:buNone/>
              <a:defRPr sz="3200" b="1"/>
            </a:lvl7pPr>
            <a:lvl8pPr marL="6400103" indent="0">
              <a:buNone/>
              <a:defRPr sz="3200" b="1"/>
            </a:lvl8pPr>
            <a:lvl9pPr marL="7314404"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4764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64953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2"/>
            <a:ext cx="7864474" cy="7623176"/>
          </a:xfrm>
        </p:spPr>
        <p:txBody>
          <a:bodyPr/>
          <a:lstStyle>
            <a:lvl1pPr marL="0" indent="0">
              <a:buNone/>
              <a:defRPr sz="3200"/>
            </a:lvl1pPr>
            <a:lvl2pPr marL="914301" indent="0">
              <a:buNone/>
              <a:defRPr sz="2799"/>
            </a:lvl2pPr>
            <a:lvl3pPr marL="1828601" indent="0">
              <a:buNone/>
              <a:defRPr sz="2400"/>
            </a:lvl3pPr>
            <a:lvl4pPr marL="2742900" indent="0">
              <a:buNone/>
              <a:defRPr sz="2000"/>
            </a:lvl4pPr>
            <a:lvl5pPr marL="3657201" indent="0">
              <a:buNone/>
              <a:defRPr sz="2000"/>
            </a:lvl5pPr>
            <a:lvl6pPr marL="4571502" indent="0">
              <a:buNone/>
              <a:defRPr sz="2000"/>
            </a:lvl6pPr>
            <a:lvl7pPr marL="5485802" indent="0">
              <a:buNone/>
              <a:defRPr sz="2000"/>
            </a:lvl7pPr>
            <a:lvl8pPr marL="6400103" indent="0">
              <a:buNone/>
              <a:defRPr sz="2000"/>
            </a:lvl8pPr>
            <a:lvl9pPr marL="7314404" indent="0">
              <a:buNone/>
              <a:defRPr sz="2000"/>
            </a:lvl9pPr>
          </a:lstStyle>
          <a:p>
            <a:pPr lvl="0"/>
            <a:r>
              <a:rPr lang="en-US"/>
              <a:t>Edit Master text styles</a:t>
            </a:r>
          </a:p>
        </p:txBody>
      </p:sp>
    </p:spTree>
    <p:extLst>
      <p:ext uri="{BB962C8B-B14F-4D97-AF65-F5344CB8AC3E}">
        <p14:creationId xmlns:p14="http://schemas.microsoft.com/office/powerpoint/2010/main" val="187406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398"/>
            </a:lvl1pPr>
            <a:lvl2pPr marL="914301" indent="0">
              <a:buNone/>
              <a:defRPr sz="5599"/>
            </a:lvl2pPr>
            <a:lvl3pPr marL="1828601" indent="0">
              <a:buNone/>
              <a:defRPr sz="4799"/>
            </a:lvl3pPr>
            <a:lvl4pPr marL="2742900" indent="0">
              <a:buNone/>
              <a:defRPr sz="3999"/>
            </a:lvl4pPr>
            <a:lvl5pPr marL="3657201" indent="0">
              <a:buNone/>
              <a:defRPr sz="3999"/>
            </a:lvl5pPr>
            <a:lvl6pPr marL="4571502" indent="0">
              <a:buNone/>
              <a:defRPr sz="3999"/>
            </a:lvl6pPr>
            <a:lvl7pPr marL="5485802" indent="0">
              <a:buNone/>
              <a:defRPr sz="3999"/>
            </a:lvl7pPr>
            <a:lvl8pPr marL="6400103" indent="0">
              <a:buNone/>
              <a:defRPr sz="3999"/>
            </a:lvl8pPr>
            <a:lvl9pPr marL="7314404"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577" y="4114802"/>
            <a:ext cx="7864474" cy="7623176"/>
          </a:xfrm>
        </p:spPr>
        <p:txBody>
          <a:bodyPr/>
          <a:lstStyle>
            <a:lvl1pPr marL="0" indent="0">
              <a:buNone/>
              <a:defRPr sz="3200"/>
            </a:lvl1pPr>
            <a:lvl2pPr marL="914301" indent="0">
              <a:buNone/>
              <a:defRPr sz="2799"/>
            </a:lvl2pPr>
            <a:lvl3pPr marL="1828601" indent="0">
              <a:buNone/>
              <a:defRPr sz="2400"/>
            </a:lvl3pPr>
            <a:lvl4pPr marL="2742900" indent="0">
              <a:buNone/>
              <a:defRPr sz="2000"/>
            </a:lvl4pPr>
            <a:lvl5pPr marL="3657201" indent="0">
              <a:buNone/>
              <a:defRPr sz="2000"/>
            </a:lvl5pPr>
            <a:lvl6pPr marL="4571502" indent="0">
              <a:buNone/>
              <a:defRPr sz="2000"/>
            </a:lvl6pPr>
            <a:lvl7pPr marL="5485802" indent="0">
              <a:buNone/>
              <a:defRPr sz="2000"/>
            </a:lvl7pPr>
            <a:lvl8pPr marL="6400103" indent="0">
              <a:buNone/>
              <a:defRPr sz="2000"/>
            </a:lvl8pPr>
            <a:lvl9pPr marL="7314404" indent="0">
              <a:buNone/>
              <a:defRPr sz="2000"/>
            </a:lvl9pPr>
          </a:lstStyle>
          <a:p>
            <a:pPr lvl="0"/>
            <a:r>
              <a:rPr lang="en-US"/>
              <a:t>Edit Master text styles</a:t>
            </a:r>
          </a:p>
        </p:txBody>
      </p:sp>
    </p:spTree>
    <p:extLst>
      <p:ext uri="{BB962C8B-B14F-4D97-AF65-F5344CB8AC3E}">
        <p14:creationId xmlns:p14="http://schemas.microsoft.com/office/powerpoint/2010/main" val="1068159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8654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1"/>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1"/>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72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8"/>
            <a:ext cx="21031200" cy="5705474"/>
          </a:xfrm>
        </p:spPr>
        <p:txBody>
          <a:bodyPr anchor="b"/>
          <a:lstStyle>
            <a:lvl1pPr>
              <a:defRPr sz="11998"/>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799">
                <a:solidFill>
                  <a:schemeClr val="tx1">
                    <a:tint val="75000"/>
                  </a:schemeClr>
                </a:solidFill>
              </a:defRPr>
            </a:lvl1pPr>
            <a:lvl2pPr marL="914301" indent="0">
              <a:buNone/>
              <a:defRPr sz="3999">
                <a:solidFill>
                  <a:schemeClr val="tx1">
                    <a:tint val="75000"/>
                  </a:schemeClr>
                </a:solidFill>
              </a:defRPr>
            </a:lvl2pPr>
            <a:lvl3pPr marL="1828601" indent="0">
              <a:buNone/>
              <a:defRPr sz="3600">
                <a:solidFill>
                  <a:schemeClr val="tx1">
                    <a:tint val="75000"/>
                  </a:schemeClr>
                </a:solidFill>
              </a:defRPr>
            </a:lvl3pPr>
            <a:lvl4pPr marL="2742900" indent="0">
              <a:buNone/>
              <a:defRPr sz="3200">
                <a:solidFill>
                  <a:schemeClr val="tx1">
                    <a:tint val="75000"/>
                  </a:schemeClr>
                </a:solidFill>
              </a:defRPr>
            </a:lvl4pPr>
            <a:lvl5pPr marL="3657201" indent="0">
              <a:buNone/>
              <a:defRPr sz="3200">
                <a:solidFill>
                  <a:schemeClr val="tx1">
                    <a:tint val="75000"/>
                  </a:schemeClr>
                </a:solidFill>
              </a:defRPr>
            </a:lvl5pPr>
            <a:lvl6pPr marL="4571502" indent="0">
              <a:buNone/>
              <a:defRPr sz="3200">
                <a:solidFill>
                  <a:schemeClr val="tx1">
                    <a:tint val="75000"/>
                  </a:schemeClr>
                </a:solidFill>
              </a:defRPr>
            </a:lvl6pPr>
            <a:lvl7pPr marL="5485802" indent="0">
              <a:buNone/>
              <a:defRPr sz="3200">
                <a:solidFill>
                  <a:schemeClr val="tx1">
                    <a:tint val="75000"/>
                  </a:schemeClr>
                </a:solidFill>
              </a:defRPr>
            </a:lvl7pPr>
            <a:lvl8pPr marL="6400103" indent="0">
              <a:buNone/>
              <a:defRPr sz="3200">
                <a:solidFill>
                  <a:schemeClr val="tx1">
                    <a:tint val="75000"/>
                  </a:schemeClr>
                </a:solidFill>
              </a:defRPr>
            </a:lvl8pPr>
            <a:lvl9pPr marL="7314404" indent="0">
              <a:buNone/>
              <a:defRPr sz="3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6981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1"/>
            <a:ext cx="103632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1"/>
            <a:ext cx="103632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576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799" b="1"/>
            </a:lvl1pPr>
            <a:lvl2pPr marL="914301" indent="0">
              <a:buNone/>
              <a:defRPr sz="3999" b="1"/>
            </a:lvl2pPr>
            <a:lvl3pPr marL="1828601" indent="0">
              <a:buNone/>
              <a:defRPr sz="3600" b="1"/>
            </a:lvl3pPr>
            <a:lvl4pPr marL="2742900" indent="0">
              <a:buNone/>
              <a:defRPr sz="3200" b="1"/>
            </a:lvl4pPr>
            <a:lvl5pPr marL="3657201" indent="0">
              <a:buNone/>
              <a:defRPr sz="3200" b="1"/>
            </a:lvl5pPr>
            <a:lvl6pPr marL="4571502" indent="0">
              <a:buNone/>
              <a:defRPr sz="3200" b="1"/>
            </a:lvl6pPr>
            <a:lvl7pPr marL="5485802" indent="0">
              <a:buNone/>
              <a:defRPr sz="3200" b="1"/>
            </a:lvl7pPr>
            <a:lvl8pPr marL="6400103" indent="0">
              <a:buNone/>
              <a:defRPr sz="3200" b="1"/>
            </a:lvl8pPr>
            <a:lvl9pPr marL="7314404"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799" b="1"/>
            </a:lvl1pPr>
            <a:lvl2pPr marL="914301" indent="0">
              <a:buNone/>
              <a:defRPr sz="3999" b="1"/>
            </a:lvl2pPr>
            <a:lvl3pPr marL="1828601" indent="0">
              <a:buNone/>
              <a:defRPr sz="3600" b="1"/>
            </a:lvl3pPr>
            <a:lvl4pPr marL="2742900" indent="0">
              <a:buNone/>
              <a:defRPr sz="3200" b="1"/>
            </a:lvl4pPr>
            <a:lvl5pPr marL="3657201" indent="0">
              <a:buNone/>
              <a:defRPr sz="3200" b="1"/>
            </a:lvl5pPr>
            <a:lvl6pPr marL="4571502" indent="0">
              <a:buNone/>
              <a:defRPr sz="3200" b="1"/>
            </a:lvl6pPr>
            <a:lvl7pPr marL="5485802" indent="0">
              <a:buNone/>
              <a:defRPr sz="3200" b="1"/>
            </a:lvl7pPr>
            <a:lvl8pPr marL="6400103" indent="0">
              <a:buNone/>
              <a:defRPr sz="3200" b="1"/>
            </a:lvl8pPr>
            <a:lvl9pPr marL="7314404"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108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433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2"/>
            <a:ext cx="7864474" cy="7623176"/>
          </a:xfrm>
        </p:spPr>
        <p:txBody>
          <a:bodyPr/>
          <a:lstStyle>
            <a:lvl1pPr marL="0" indent="0">
              <a:buNone/>
              <a:defRPr sz="3200"/>
            </a:lvl1pPr>
            <a:lvl2pPr marL="914301" indent="0">
              <a:buNone/>
              <a:defRPr sz="2799"/>
            </a:lvl2pPr>
            <a:lvl3pPr marL="1828601" indent="0">
              <a:buNone/>
              <a:defRPr sz="2400"/>
            </a:lvl3pPr>
            <a:lvl4pPr marL="2742900" indent="0">
              <a:buNone/>
              <a:defRPr sz="2000"/>
            </a:lvl4pPr>
            <a:lvl5pPr marL="3657201" indent="0">
              <a:buNone/>
              <a:defRPr sz="2000"/>
            </a:lvl5pPr>
            <a:lvl6pPr marL="4571502" indent="0">
              <a:buNone/>
              <a:defRPr sz="2000"/>
            </a:lvl6pPr>
            <a:lvl7pPr marL="5485802" indent="0">
              <a:buNone/>
              <a:defRPr sz="2000"/>
            </a:lvl7pPr>
            <a:lvl8pPr marL="6400103" indent="0">
              <a:buNone/>
              <a:defRPr sz="2000"/>
            </a:lvl8pPr>
            <a:lvl9pPr marL="7314404" indent="0">
              <a:buNone/>
              <a:defRPr sz="2000"/>
            </a:lvl9pPr>
          </a:lstStyle>
          <a:p>
            <a:pPr lvl="0"/>
            <a:r>
              <a:rPr lang="en-US"/>
              <a:t>Edit Master text styles</a:t>
            </a:r>
          </a:p>
        </p:txBody>
      </p:sp>
    </p:spTree>
    <p:extLst>
      <p:ext uri="{BB962C8B-B14F-4D97-AF65-F5344CB8AC3E}">
        <p14:creationId xmlns:p14="http://schemas.microsoft.com/office/powerpoint/2010/main" val="14530865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328841"/>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1828601" rtl="0" eaLnBrk="1" latinLnBrk="0" hangingPunct="1">
        <a:lnSpc>
          <a:spcPct val="90000"/>
        </a:lnSpc>
        <a:spcBef>
          <a:spcPct val="0"/>
        </a:spcBef>
        <a:buNone/>
        <a:defRPr sz="8799" kern="1200">
          <a:solidFill>
            <a:schemeClr val="accent1">
              <a:lumMod val="50000"/>
            </a:schemeClr>
          </a:solidFill>
          <a:latin typeface="Arial Narrow" panose="020B0606020202030204" pitchFamily="34" charset="0"/>
          <a:ea typeface="+mj-ea"/>
          <a:cs typeface="+mj-cs"/>
        </a:defRPr>
      </a:lvl1pPr>
    </p:titleStyle>
    <p:bodyStyle>
      <a:lvl1pPr marL="457150" indent="-457150" algn="l" defTabSz="1828601" rtl="0" eaLnBrk="1" latinLnBrk="0" hangingPunct="1">
        <a:lnSpc>
          <a:spcPct val="90000"/>
        </a:lnSpc>
        <a:spcBef>
          <a:spcPts val="2000"/>
        </a:spcBef>
        <a:buFont typeface="Arial" panose="020B0604020202020204" pitchFamily="34" charset="0"/>
        <a:buChar char="•"/>
        <a:defRPr sz="5599" kern="1200">
          <a:solidFill>
            <a:schemeClr val="tx1">
              <a:lumMod val="65000"/>
              <a:lumOff val="35000"/>
            </a:schemeClr>
          </a:solidFill>
          <a:latin typeface="Arial Narrow" panose="020B0606020202030204" pitchFamily="34" charset="0"/>
          <a:ea typeface="+mn-ea"/>
          <a:cs typeface="+mn-cs"/>
        </a:defRPr>
      </a:lvl1pPr>
      <a:lvl2pPr marL="1371450" indent="-457150" algn="l" defTabSz="1828601" rtl="0" eaLnBrk="1" latinLnBrk="0" hangingPunct="1">
        <a:lnSpc>
          <a:spcPct val="90000"/>
        </a:lnSpc>
        <a:spcBef>
          <a:spcPts val="1000"/>
        </a:spcBef>
        <a:buFont typeface="Arial" panose="020B0604020202020204" pitchFamily="34" charset="0"/>
        <a:buChar char="•"/>
        <a:defRPr sz="4799" kern="1200">
          <a:solidFill>
            <a:schemeClr val="tx1">
              <a:lumMod val="65000"/>
              <a:lumOff val="35000"/>
            </a:schemeClr>
          </a:solidFill>
          <a:latin typeface="Arial Narrow" panose="020B0606020202030204" pitchFamily="34" charset="0"/>
          <a:ea typeface="+mn-ea"/>
          <a:cs typeface="+mn-cs"/>
        </a:defRPr>
      </a:lvl2pPr>
      <a:lvl3pPr marL="2285751" indent="-457150" algn="l" defTabSz="1828601" rtl="0" eaLnBrk="1" latinLnBrk="0" hangingPunct="1">
        <a:lnSpc>
          <a:spcPct val="90000"/>
        </a:lnSpc>
        <a:spcBef>
          <a:spcPts val="1000"/>
        </a:spcBef>
        <a:buFont typeface="Arial" panose="020B0604020202020204" pitchFamily="34" charset="0"/>
        <a:buChar char="•"/>
        <a:defRPr sz="3999" kern="1200">
          <a:solidFill>
            <a:schemeClr val="tx1">
              <a:lumMod val="65000"/>
              <a:lumOff val="35000"/>
            </a:schemeClr>
          </a:solidFill>
          <a:latin typeface="Arial Narrow" panose="020B0606020202030204" pitchFamily="34" charset="0"/>
          <a:ea typeface="+mn-ea"/>
          <a:cs typeface="+mn-cs"/>
        </a:defRPr>
      </a:lvl3pPr>
      <a:lvl4pPr marL="3200051" indent="-457150" algn="l" defTabSz="1828601" rtl="0" eaLnBrk="1" latinLnBrk="0" hangingPunct="1">
        <a:lnSpc>
          <a:spcPct val="90000"/>
        </a:lnSpc>
        <a:spcBef>
          <a:spcPts val="1000"/>
        </a:spcBef>
        <a:buFont typeface="Arial" panose="020B0604020202020204" pitchFamily="34" charset="0"/>
        <a:buChar char="•"/>
        <a:defRPr sz="3600" kern="1200">
          <a:solidFill>
            <a:schemeClr val="tx1">
              <a:lumMod val="65000"/>
              <a:lumOff val="35000"/>
            </a:schemeClr>
          </a:solidFill>
          <a:latin typeface="Arial Narrow" panose="020B0606020202030204" pitchFamily="34" charset="0"/>
          <a:ea typeface="+mn-ea"/>
          <a:cs typeface="+mn-cs"/>
        </a:defRPr>
      </a:lvl4pPr>
      <a:lvl5pPr marL="4114351" indent="-457150" algn="l" defTabSz="1828601" rtl="0" eaLnBrk="1" latinLnBrk="0" hangingPunct="1">
        <a:lnSpc>
          <a:spcPct val="90000"/>
        </a:lnSpc>
        <a:spcBef>
          <a:spcPts val="1000"/>
        </a:spcBef>
        <a:buFont typeface="Arial" panose="020B0604020202020204" pitchFamily="34" charset="0"/>
        <a:buChar char="•"/>
        <a:defRPr sz="3600" kern="1200">
          <a:solidFill>
            <a:schemeClr val="tx1">
              <a:lumMod val="65000"/>
              <a:lumOff val="35000"/>
            </a:schemeClr>
          </a:solidFill>
          <a:latin typeface="Arial Narrow" panose="020B0606020202030204" pitchFamily="34" charset="0"/>
          <a:ea typeface="+mn-ea"/>
          <a:cs typeface="+mn-cs"/>
        </a:defRPr>
      </a:lvl5pPr>
      <a:lvl6pPr marL="50286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9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254"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5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01" rtl="0" eaLnBrk="1" latinLnBrk="0" hangingPunct="1">
        <a:defRPr sz="3600" kern="1200">
          <a:solidFill>
            <a:schemeClr val="tx1"/>
          </a:solidFill>
          <a:latin typeface="+mn-lt"/>
          <a:ea typeface="+mn-ea"/>
          <a:cs typeface="+mn-cs"/>
        </a:defRPr>
      </a:lvl1pPr>
      <a:lvl2pPr marL="914301" algn="l" defTabSz="1828601" rtl="0" eaLnBrk="1" latinLnBrk="0" hangingPunct="1">
        <a:defRPr sz="3600" kern="1200">
          <a:solidFill>
            <a:schemeClr val="tx1"/>
          </a:solidFill>
          <a:latin typeface="+mn-lt"/>
          <a:ea typeface="+mn-ea"/>
          <a:cs typeface="+mn-cs"/>
        </a:defRPr>
      </a:lvl2pPr>
      <a:lvl3pPr marL="1828601" algn="l" defTabSz="1828601" rtl="0" eaLnBrk="1" latinLnBrk="0" hangingPunct="1">
        <a:defRPr sz="3600" kern="1200">
          <a:solidFill>
            <a:schemeClr val="tx1"/>
          </a:solidFill>
          <a:latin typeface="+mn-lt"/>
          <a:ea typeface="+mn-ea"/>
          <a:cs typeface="+mn-cs"/>
        </a:defRPr>
      </a:lvl3pPr>
      <a:lvl4pPr marL="2742900" algn="l" defTabSz="1828601" rtl="0" eaLnBrk="1" latinLnBrk="0" hangingPunct="1">
        <a:defRPr sz="3600" kern="1200">
          <a:solidFill>
            <a:schemeClr val="tx1"/>
          </a:solidFill>
          <a:latin typeface="+mn-lt"/>
          <a:ea typeface="+mn-ea"/>
          <a:cs typeface="+mn-cs"/>
        </a:defRPr>
      </a:lvl4pPr>
      <a:lvl5pPr marL="3657201" algn="l" defTabSz="1828601" rtl="0" eaLnBrk="1" latinLnBrk="0" hangingPunct="1">
        <a:defRPr sz="3600" kern="1200">
          <a:solidFill>
            <a:schemeClr val="tx1"/>
          </a:solidFill>
          <a:latin typeface="+mn-lt"/>
          <a:ea typeface="+mn-ea"/>
          <a:cs typeface="+mn-cs"/>
        </a:defRPr>
      </a:lvl5pPr>
      <a:lvl6pPr marL="4571502" algn="l" defTabSz="1828601" rtl="0" eaLnBrk="1" latinLnBrk="0" hangingPunct="1">
        <a:defRPr sz="3600" kern="1200">
          <a:solidFill>
            <a:schemeClr val="tx1"/>
          </a:solidFill>
          <a:latin typeface="+mn-lt"/>
          <a:ea typeface="+mn-ea"/>
          <a:cs typeface="+mn-cs"/>
        </a:defRPr>
      </a:lvl6pPr>
      <a:lvl7pPr marL="5485802" algn="l" defTabSz="1828601" rtl="0" eaLnBrk="1" latinLnBrk="0" hangingPunct="1">
        <a:defRPr sz="3600" kern="1200">
          <a:solidFill>
            <a:schemeClr val="tx1"/>
          </a:solidFill>
          <a:latin typeface="+mn-lt"/>
          <a:ea typeface="+mn-ea"/>
          <a:cs typeface="+mn-cs"/>
        </a:defRPr>
      </a:lvl7pPr>
      <a:lvl8pPr marL="6400103" algn="l" defTabSz="1828601" rtl="0" eaLnBrk="1" latinLnBrk="0" hangingPunct="1">
        <a:defRPr sz="3600" kern="1200">
          <a:solidFill>
            <a:schemeClr val="tx1"/>
          </a:solidFill>
          <a:latin typeface="+mn-lt"/>
          <a:ea typeface="+mn-ea"/>
          <a:cs typeface="+mn-cs"/>
        </a:defRPr>
      </a:lvl8pPr>
      <a:lvl9pPr marL="7314404" algn="l" defTabSz="1828601"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1"/>
            <a:ext cx="21031200" cy="8702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B438B4DC-CC93-7840-9FD9-89411D880AE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8516600" y="12194466"/>
            <a:ext cx="5196555" cy="988134"/>
          </a:xfrm>
          <a:prstGeom prst="rect">
            <a:avLst/>
          </a:prstGeom>
        </p:spPr>
      </p:pic>
    </p:spTree>
    <p:extLst>
      <p:ext uri="{BB962C8B-B14F-4D97-AF65-F5344CB8AC3E}">
        <p14:creationId xmlns:p14="http://schemas.microsoft.com/office/powerpoint/2010/main" val="3053117452"/>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p:txStyles>
    <p:titleStyle>
      <a:lvl1pPr algn="l" defTabSz="1828601" rtl="0" eaLnBrk="1" latinLnBrk="0" hangingPunct="1">
        <a:lnSpc>
          <a:spcPct val="90000"/>
        </a:lnSpc>
        <a:spcBef>
          <a:spcPct val="0"/>
        </a:spcBef>
        <a:buNone/>
        <a:defRPr sz="8799" kern="1200">
          <a:solidFill>
            <a:schemeClr val="accent1">
              <a:lumMod val="50000"/>
            </a:schemeClr>
          </a:solidFill>
          <a:latin typeface="Arial Narrow" panose="020B0606020202030204" pitchFamily="34" charset="0"/>
          <a:ea typeface="+mj-ea"/>
          <a:cs typeface="+mj-cs"/>
        </a:defRPr>
      </a:lvl1pPr>
    </p:titleStyle>
    <p:bodyStyle>
      <a:lvl1pPr marL="457150" indent="-457150" algn="l" defTabSz="1828601" rtl="0" eaLnBrk="1" latinLnBrk="0" hangingPunct="1">
        <a:lnSpc>
          <a:spcPct val="90000"/>
        </a:lnSpc>
        <a:spcBef>
          <a:spcPts val="2000"/>
        </a:spcBef>
        <a:buFont typeface="Arial" panose="020B0604020202020204" pitchFamily="34" charset="0"/>
        <a:buChar char="•"/>
        <a:defRPr sz="5599" kern="1200">
          <a:solidFill>
            <a:schemeClr val="tx1">
              <a:lumMod val="65000"/>
              <a:lumOff val="35000"/>
            </a:schemeClr>
          </a:solidFill>
          <a:latin typeface="Arial Narrow" panose="020B0606020202030204" pitchFamily="34" charset="0"/>
          <a:ea typeface="+mn-ea"/>
          <a:cs typeface="+mn-cs"/>
        </a:defRPr>
      </a:lvl1pPr>
      <a:lvl2pPr marL="1371450" indent="-457150" algn="l" defTabSz="1828601" rtl="0" eaLnBrk="1" latinLnBrk="0" hangingPunct="1">
        <a:lnSpc>
          <a:spcPct val="90000"/>
        </a:lnSpc>
        <a:spcBef>
          <a:spcPts val="1000"/>
        </a:spcBef>
        <a:buFont typeface="Arial" panose="020B0604020202020204" pitchFamily="34" charset="0"/>
        <a:buChar char="•"/>
        <a:defRPr sz="4799" kern="1200">
          <a:solidFill>
            <a:schemeClr val="tx1">
              <a:lumMod val="65000"/>
              <a:lumOff val="35000"/>
            </a:schemeClr>
          </a:solidFill>
          <a:latin typeface="Arial Narrow" panose="020B0606020202030204" pitchFamily="34" charset="0"/>
          <a:ea typeface="+mn-ea"/>
          <a:cs typeface="+mn-cs"/>
        </a:defRPr>
      </a:lvl2pPr>
      <a:lvl3pPr marL="2285751" indent="-457150" algn="l" defTabSz="1828601" rtl="0" eaLnBrk="1" latinLnBrk="0" hangingPunct="1">
        <a:lnSpc>
          <a:spcPct val="90000"/>
        </a:lnSpc>
        <a:spcBef>
          <a:spcPts val="1000"/>
        </a:spcBef>
        <a:buFont typeface="Arial" panose="020B0604020202020204" pitchFamily="34" charset="0"/>
        <a:buChar char="•"/>
        <a:defRPr sz="3999" kern="1200">
          <a:solidFill>
            <a:schemeClr val="tx1">
              <a:lumMod val="65000"/>
              <a:lumOff val="35000"/>
            </a:schemeClr>
          </a:solidFill>
          <a:latin typeface="Arial Narrow" panose="020B0606020202030204" pitchFamily="34" charset="0"/>
          <a:ea typeface="+mn-ea"/>
          <a:cs typeface="+mn-cs"/>
        </a:defRPr>
      </a:lvl3pPr>
      <a:lvl4pPr marL="3200051" indent="-457150" algn="l" defTabSz="1828601" rtl="0" eaLnBrk="1" latinLnBrk="0" hangingPunct="1">
        <a:lnSpc>
          <a:spcPct val="90000"/>
        </a:lnSpc>
        <a:spcBef>
          <a:spcPts val="1000"/>
        </a:spcBef>
        <a:buFont typeface="Arial" panose="020B0604020202020204" pitchFamily="34" charset="0"/>
        <a:buChar char="•"/>
        <a:defRPr sz="3600" kern="1200">
          <a:solidFill>
            <a:schemeClr val="tx1">
              <a:lumMod val="65000"/>
              <a:lumOff val="35000"/>
            </a:schemeClr>
          </a:solidFill>
          <a:latin typeface="Arial Narrow" panose="020B0606020202030204" pitchFamily="34" charset="0"/>
          <a:ea typeface="+mn-ea"/>
          <a:cs typeface="+mn-cs"/>
        </a:defRPr>
      </a:lvl4pPr>
      <a:lvl5pPr marL="4114351" indent="-457150" algn="l" defTabSz="1828601" rtl="0" eaLnBrk="1" latinLnBrk="0" hangingPunct="1">
        <a:lnSpc>
          <a:spcPct val="90000"/>
        </a:lnSpc>
        <a:spcBef>
          <a:spcPts val="1000"/>
        </a:spcBef>
        <a:buFont typeface="Arial" panose="020B0604020202020204" pitchFamily="34" charset="0"/>
        <a:buChar char="•"/>
        <a:defRPr sz="3600" kern="1200">
          <a:solidFill>
            <a:schemeClr val="tx1">
              <a:lumMod val="65000"/>
              <a:lumOff val="35000"/>
            </a:schemeClr>
          </a:solidFill>
          <a:latin typeface="Arial Narrow" panose="020B0606020202030204" pitchFamily="34" charset="0"/>
          <a:ea typeface="+mn-ea"/>
          <a:cs typeface="+mn-cs"/>
        </a:defRPr>
      </a:lvl5pPr>
      <a:lvl6pPr marL="50286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9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254"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5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01" rtl="0" eaLnBrk="1" latinLnBrk="0" hangingPunct="1">
        <a:defRPr sz="3600" kern="1200">
          <a:solidFill>
            <a:schemeClr val="tx1"/>
          </a:solidFill>
          <a:latin typeface="+mn-lt"/>
          <a:ea typeface="+mn-ea"/>
          <a:cs typeface="+mn-cs"/>
        </a:defRPr>
      </a:lvl1pPr>
      <a:lvl2pPr marL="914301" algn="l" defTabSz="1828601" rtl="0" eaLnBrk="1" latinLnBrk="0" hangingPunct="1">
        <a:defRPr sz="3600" kern="1200">
          <a:solidFill>
            <a:schemeClr val="tx1"/>
          </a:solidFill>
          <a:latin typeface="+mn-lt"/>
          <a:ea typeface="+mn-ea"/>
          <a:cs typeface="+mn-cs"/>
        </a:defRPr>
      </a:lvl2pPr>
      <a:lvl3pPr marL="1828601" algn="l" defTabSz="1828601" rtl="0" eaLnBrk="1" latinLnBrk="0" hangingPunct="1">
        <a:defRPr sz="3600" kern="1200">
          <a:solidFill>
            <a:schemeClr val="tx1"/>
          </a:solidFill>
          <a:latin typeface="+mn-lt"/>
          <a:ea typeface="+mn-ea"/>
          <a:cs typeface="+mn-cs"/>
        </a:defRPr>
      </a:lvl3pPr>
      <a:lvl4pPr marL="2742900" algn="l" defTabSz="1828601" rtl="0" eaLnBrk="1" latinLnBrk="0" hangingPunct="1">
        <a:defRPr sz="3600" kern="1200">
          <a:solidFill>
            <a:schemeClr val="tx1"/>
          </a:solidFill>
          <a:latin typeface="+mn-lt"/>
          <a:ea typeface="+mn-ea"/>
          <a:cs typeface="+mn-cs"/>
        </a:defRPr>
      </a:lvl4pPr>
      <a:lvl5pPr marL="3657201" algn="l" defTabSz="1828601" rtl="0" eaLnBrk="1" latinLnBrk="0" hangingPunct="1">
        <a:defRPr sz="3600" kern="1200">
          <a:solidFill>
            <a:schemeClr val="tx1"/>
          </a:solidFill>
          <a:latin typeface="+mn-lt"/>
          <a:ea typeface="+mn-ea"/>
          <a:cs typeface="+mn-cs"/>
        </a:defRPr>
      </a:lvl5pPr>
      <a:lvl6pPr marL="4571502" algn="l" defTabSz="1828601" rtl="0" eaLnBrk="1" latinLnBrk="0" hangingPunct="1">
        <a:defRPr sz="3600" kern="1200">
          <a:solidFill>
            <a:schemeClr val="tx1"/>
          </a:solidFill>
          <a:latin typeface="+mn-lt"/>
          <a:ea typeface="+mn-ea"/>
          <a:cs typeface="+mn-cs"/>
        </a:defRPr>
      </a:lvl6pPr>
      <a:lvl7pPr marL="5485802" algn="l" defTabSz="1828601" rtl="0" eaLnBrk="1" latinLnBrk="0" hangingPunct="1">
        <a:defRPr sz="3600" kern="1200">
          <a:solidFill>
            <a:schemeClr val="tx1"/>
          </a:solidFill>
          <a:latin typeface="+mn-lt"/>
          <a:ea typeface="+mn-ea"/>
          <a:cs typeface="+mn-cs"/>
        </a:defRPr>
      </a:lvl7pPr>
      <a:lvl8pPr marL="6400103" algn="l" defTabSz="1828601" rtl="0" eaLnBrk="1" latinLnBrk="0" hangingPunct="1">
        <a:defRPr sz="3600" kern="1200">
          <a:solidFill>
            <a:schemeClr val="tx1"/>
          </a:solidFill>
          <a:latin typeface="+mn-lt"/>
          <a:ea typeface="+mn-ea"/>
          <a:cs typeface="+mn-cs"/>
        </a:defRPr>
      </a:lvl8pPr>
      <a:lvl9pPr marL="7314404" algn="l" defTabSz="1828601"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tx1">
                <a:lumMod val="10000"/>
                <a:lumOff val="90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1"/>
            <a:ext cx="21031200" cy="8702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79AAAE9A-6FFE-5548-BB04-17BDF15D77B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8516600" y="12194466"/>
            <a:ext cx="5196555" cy="988134"/>
          </a:xfrm>
          <a:prstGeom prst="rect">
            <a:avLst/>
          </a:prstGeom>
        </p:spPr>
      </p:pic>
    </p:spTree>
    <p:extLst>
      <p:ext uri="{BB962C8B-B14F-4D97-AF65-F5344CB8AC3E}">
        <p14:creationId xmlns:p14="http://schemas.microsoft.com/office/powerpoint/2010/main" val="1878586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1828601" rtl="0" eaLnBrk="1" latinLnBrk="0" hangingPunct="1">
        <a:lnSpc>
          <a:spcPct val="90000"/>
        </a:lnSpc>
        <a:spcBef>
          <a:spcPct val="0"/>
        </a:spcBef>
        <a:buNone/>
        <a:defRPr sz="8799" kern="1200">
          <a:solidFill>
            <a:schemeClr val="accent1">
              <a:lumMod val="50000"/>
            </a:schemeClr>
          </a:solidFill>
          <a:latin typeface="Arial Narrow" panose="020B0606020202030204" pitchFamily="34" charset="0"/>
          <a:ea typeface="+mj-ea"/>
          <a:cs typeface="+mj-cs"/>
        </a:defRPr>
      </a:lvl1pPr>
    </p:titleStyle>
    <p:bodyStyle>
      <a:lvl1pPr marL="457150" indent="-457150" algn="l" defTabSz="1828601" rtl="0" eaLnBrk="1" latinLnBrk="0" hangingPunct="1">
        <a:lnSpc>
          <a:spcPct val="90000"/>
        </a:lnSpc>
        <a:spcBef>
          <a:spcPts val="2000"/>
        </a:spcBef>
        <a:buFont typeface="Arial" panose="020B0604020202020204" pitchFamily="34" charset="0"/>
        <a:buChar char="•"/>
        <a:defRPr sz="5599" kern="1200">
          <a:solidFill>
            <a:schemeClr val="tx1">
              <a:lumMod val="65000"/>
              <a:lumOff val="35000"/>
            </a:schemeClr>
          </a:solidFill>
          <a:latin typeface="Arial Narrow" panose="020B0606020202030204" pitchFamily="34" charset="0"/>
          <a:ea typeface="+mn-ea"/>
          <a:cs typeface="+mn-cs"/>
        </a:defRPr>
      </a:lvl1pPr>
      <a:lvl2pPr marL="1371450" indent="-457150" algn="l" defTabSz="1828601" rtl="0" eaLnBrk="1" latinLnBrk="0" hangingPunct="1">
        <a:lnSpc>
          <a:spcPct val="90000"/>
        </a:lnSpc>
        <a:spcBef>
          <a:spcPts val="1000"/>
        </a:spcBef>
        <a:buFont typeface="Arial" panose="020B0604020202020204" pitchFamily="34" charset="0"/>
        <a:buChar char="•"/>
        <a:defRPr sz="4799" kern="1200">
          <a:solidFill>
            <a:schemeClr val="tx1">
              <a:lumMod val="65000"/>
              <a:lumOff val="35000"/>
            </a:schemeClr>
          </a:solidFill>
          <a:latin typeface="Arial Narrow" panose="020B0606020202030204" pitchFamily="34" charset="0"/>
          <a:ea typeface="+mn-ea"/>
          <a:cs typeface="+mn-cs"/>
        </a:defRPr>
      </a:lvl2pPr>
      <a:lvl3pPr marL="2285751" indent="-457150" algn="l" defTabSz="1828601" rtl="0" eaLnBrk="1" latinLnBrk="0" hangingPunct="1">
        <a:lnSpc>
          <a:spcPct val="90000"/>
        </a:lnSpc>
        <a:spcBef>
          <a:spcPts val="1000"/>
        </a:spcBef>
        <a:buFont typeface="Arial" panose="020B0604020202020204" pitchFamily="34" charset="0"/>
        <a:buChar char="•"/>
        <a:defRPr sz="3999" kern="1200">
          <a:solidFill>
            <a:schemeClr val="tx1">
              <a:lumMod val="65000"/>
              <a:lumOff val="35000"/>
            </a:schemeClr>
          </a:solidFill>
          <a:latin typeface="Arial Narrow" panose="020B0606020202030204" pitchFamily="34" charset="0"/>
          <a:ea typeface="+mn-ea"/>
          <a:cs typeface="+mn-cs"/>
        </a:defRPr>
      </a:lvl3pPr>
      <a:lvl4pPr marL="3200051" indent="-457150" algn="l" defTabSz="1828601" rtl="0" eaLnBrk="1" latinLnBrk="0" hangingPunct="1">
        <a:lnSpc>
          <a:spcPct val="90000"/>
        </a:lnSpc>
        <a:spcBef>
          <a:spcPts val="1000"/>
        </a:spcBef>
        <a:buFont typeface="Arial" panose="020B0604020202020204" pitchFamily="34" charset="0"/>
        <a:buChar char="•"/>
        <a:defRPr sz="3600" kern="1200">
          <a:solidFill>
            <a:schemeClr val="tx1">
              <a:lumMod val="65000"/>
              <a:lumOff val="35000"/>
            </a:schemeClr>
          </a:solidFill>
          <a:latin typeface="Arial Narrow" panose="020B0606020202030204" pitchFamily="34" charset="0"/>
          <a:ea typeface="+mn-ea"/>
          <a:cs typeface="+mn-cs"/>
        </a:defRPr>
      </a:lvl4pPr>
      <a:lvl5pPr marL="4114351" indent="-457150" algn="l" defTabSz="1828601" rtl="0" eaLnBrk="1" latinLnBrk="0" hangingPunct="1">
        <a:lnSpc>
          <a:spcPct val="90000"/>
        </a:lnSpc>
        <a:spcBef>
          <a:spcPts val="1000"/>
        </a:spcBef>
        <a:buFont typeface="Arial" panose="020B0604020202020204" pitchFamily="34" charset="0"/>
        <a:buChar char="•"/>
        <a:defRPr sz="3600" kern="1200">
          <a:solidFill>
            <a:schemeClr val="tx1">
              <a:lumMod val="65000"/>
              <a:lumOff val="35000"/>
            </a:schemeClr>
          </a:solidFill>
          <a:latin typeface="Arial Narrow" panose="020B0606020202030204" pitchFamily="34" charset="0"/>
          <a:ea typeface="+mn-ea"/>
          <a:cs typeface="+mn-cs"/>
        </a:defRPr>
      </a:lvl5pPr>
      <a:lvl6pPr marL="50286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9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254"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5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01" rtl="0" eaLnBrk="1" latinLnBrk="0" hangingPunct="1">
        <a:defRPr sz="3600" kern="1200">
          <a:solidFill>
            <a:schemeClr val="tx1"/>
          </a:solidFill>
          <a:latin typeface="+mn-lt"/>
          <a:ea typeface="+mn-ea"/>
          <a:cs typeface="+mn-cs"/>
        </a:defRPr>
      </a:lvl1pPr>
      <a:lvl2pPr marL="914301" algn="l" defTabSz="1828601" rtl="0" eaLnBrk="1" latinLnBrk="0" hangingPunct="1">
        <a:defRPr sz="3600" kern="1200">
          <a:solidFill>
            <a:schemeClr val="tx1"/>
          </a:solidFill>
          <a:latin typeface="+mn-lt"/>
          <a:ea typeface="+mn-ea"/>
          <a:cs typeface="+mn-cs"/>
        </a:defRPr>
      </a:lvl2pPr>
      <a:lvl3pPr marL="1828601" algn="l" defTabSz="1828601" rtl="0" eaLnBrk="1" latinLnBrk="0" hangingPunct="1">
        <a:defRPr sz="3600" kern="1200">
          <a:solidFill>
            <a:schemeClr val="tx1"/>
          </a:solidFill>
          <a:latin typeface="+mn-lt"/>
          <a:ea typeface="+mn-ea"/>
          <a:cs typeface="+mn-cs"/>
        </a:defRPr>
      </a:lvl3pPr>
      <a:lvl4pPr marL="2742900" algn="l" defTabSz="1828601" rtl="0" eaLnBrk="1" latinLnBrk="0" hangingPunct="1">
        <a:defRPr sz="3600" kern="1200">
          <a:solidFill>
            <a:schemeClr val="tx1"/>
          </a:solidFill>
          <a:latin typeface="+mn-lt"/>
          <a:ea typeface="+mn-ea"/>
          <a:cs typeface="+mn-cs"/>
        </a:defRPr>
      </a:lvl4pPr>
      <a:lvl5pPr marL="3657201" algn="l" defTabSz="1828601" rtl="0" eaLnBrk="1" latinLnBrk="0" hangingPunct="1">
        <a:defRPr sz="3600" kern="1200">
          <a:solidFill>
            <a:schemeClr val="tx1"/>
          </a:solidFill>
          <a:latin typeface="+mn-lt"/>
          <a:ea typeface="+mn-ea"/>
          <a:cs typeface="+mn-cs"/>
        </a:defRPr>
      </a:lvl5pPr>
      <a:lvl6pPr marL="4571502" algn="l" defTabSz="1828601" rtl="0" eaLnBrk="1" latinLnBrk="0" hangingPunct="1">
        <a:defRPr sz="3600" kern="1200">
          <a:solidFill>
            <a:schemeClr val="tx1"/>
          </a:solidFill>
          <a:latin typeface="+mn-lt"/>
          <a:ea typeface="+mn-ea"/>
          <a:cs typeface="+mn-cs"/>
        </a:defRPr>
      </a:lvl6pPr>
      <a:lvl7pPr marL="5485802" algn="l" defTabSz="1828601" rtl="0" eaLnBrk="1" latinLnBrk="0" hangingPunct="1">
        <a:defRPr sz="3600" kern="1200">
          <a:solidFill>
            <a:schemeClr val="tx1"/>
          </a:solidFill>
          <a:latin typeface="+mn-lt"/>
          <a:ea typeface="+mn-ea"/>
          <a:cs typeface="+mn-cs"/>
        </a:defRPr>
      </a:lvl7pPr>
      <a:lvl8pPr marL="6400103" algn="l" defTabSz="1828601" rtl="0" eaLnBrk="1" latinLnBrk="0" hangingPunct="1">
        <a:defRPr sz="3600" kern="1200">
          <a:solidFill>
            <a:schemeClr val="tx1"/>
          </a:solidFill>
          <a:latin typeface="+mn-lt"/>
          <a:ea typeface="+mn-ea"/>
          <a:cs typeface="+mn-cs"/>
        </a:defRPr>
      </a:lvl8pPr>
      <a:lvl9pPr marL="7314404" algn="l" defTabSz="1828601"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26FEE8-8262-6347-BA21-9B65E4F1A517}"/>
              </a:ext>
            </a:extLst>
          </p:cNvPr>
          <p:cNvSpPr/>
          <p:nvPr userDrawn="1"/>
        </p:nvSpPr>
        <p:spPr>
          <a:xfrm flipH="1">
            <a:off x="-1" y="1"/>
            <a:ext cx="24384000" cy="13716002"/>
          </a:xfrm>
          <a:prstGeom prst="rect">
            <a:avLst/>
          </a:prstGeom>
          <a:gradFill flip="none" rotWithShape="1">
            <a:gsLst>
              <a:gs pos="0">
                <a:srgbClr val="005596"/>
              </a:gs>
              <a:gs pos="71000">
                <a:srgbClr val="005596">
                  <a:alpha val="60000"/>
                </a:srgbClr>
              </a:gs>
              <a:gs pos="99000">
                <a:srgbClr val="005596">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0869" tIns="15434" rIns="30869" bIns="15434" rtlCol="0" anchor="ctr"/>
          <a:lstStyle/>
          <a:p>
            <a:pPr algn="ctr"/>
            <a:endParaRPr lang="en-US" sz="545"/>
          </a:p>
        </p:txBody>
      </p:sp>
      <p:sp>
        <p:nvSpPr>
          <p:cNvPr id="6" name="Rectangle 5">
            <a:extLst>
              <a:ext uri="{FF2B5EF4-FFF2-40B4-BE49-F238E27FC236}">
                <a16:creationId xmlns:a16="http://schemas.microsoft.com/office/drawing/2014/main" id="{E9F0C72A-F6F0-0E46-B005-2D70DB0813A6}"/>
              </a:ext>
            </a:extLst>
          </p:cNvPr>
          <p:cNvSpPr/>
          <p:nvPr userDrawn="1"/>
        </p:nvSpPr>
        <p:spPr>
          <a:xfrm>
            <a:off x="381000" y="381000"/>
            <a:ext cx="23560755" cy="1296992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0869" tIns="15434" rIns="30869" bIns="15434" rtlCol="0" anchor="ctr"/>
          <a:lstStyle/>
          <a:p>
            <a:pPr algn="ctr"/>
            <a:endParaRPr lang="en-US" sz="545"/>
          </a:p>
        </p:txBody>
      </p:sp>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1"/>
            <a:ext cx="21031200" cy="8702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570C34DA-6239-B04E-A1D4-F320FF0D2FA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8516600" y="12194466"/>
            <a:ext cx="5196555" cy="988134"/>
          </a:xfrm>
          <a:prstGeom prst="rect">
            <a:avLst/>
          </a:prstGeom>
        </p:spPr>
      </p:pic>
    </p:spTree>
    <p:extLst>
      <p:ext uri="{BB962C8B-B14F-4D97-AF65-F5344CB8AC3E}">
        <p14:creationId xmlns:p14="http://schemas.microsoft.com/office/powerpoint/2010/main" val="28512802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1828601" rtl="0" eaLnBrk="1" latinLnBrk="0" hangingPunct="1">
        <a:lnSpc>
          <a:spcPct val="90000"/>
        </a:lnSpc>
        <a:spcBef>
          <a:spcPct val="0"/>
        </a:spcBef>
        <a:buNone/>
        <a:defRPr sz="8799" kern="1200">
          <a:solidFill>
            <a:schemeClr val="bg1"/>
          </a:solidFill>
          <a:latin typeface="Arial Narrow" panose="020B0606020202030204" pitchFamily="34" charset="0"/>
          <a:ea typeface="+mj-ea"/>
          <a:cs typeface="+mj-cs"/>
        </a:defRPr>
      </a:lvl1pPr>
    </p:titleStyle>
    <p:bodyStyle>
      <a:lvl1pPr marL="457150" indent="-457150" algn="l" defTabSz="1828601" rtl="0" eaLnBrk="1" latinLnBrk="0" hangingPunct="1">
        <a:lnSpc>
          <a:spcPct val="90000"/>
        </a:lnSpc>
        <a:spcBef>
          <a:spcPts val="2000"/>
        </a:spcBef>
        <a:buFont typeface="Arial" panose="020B0604020202020204" pitchFamily="34" charset="0"/>
        <a:buChar char="•"/>
        <a:defRPr sz="5599" kern="1200">
          <a:solidFill>
            <a:schemeClr val="bg1"/>
          </a:solidFill>
          <a:latin typeface="Arial Narrow" panose="020B0606020202030204" pitchFamily="34" charset="0"/>
          <a:ea typeface="+mn-ea"/>
          <a:cs typeface="+mn-cs"/>
        </a:defRPr>
      </a:lvl1pPr>
      <a:lvl2pPr marL="1371450" indent="-457150" algn="l" defTabSz="1828601" rtl="0" eaLnBrk="1" latinLnBrk="0" hangingPunct="1">
        <a:lnSpc>
          <a:spcPct val="90000"/>
        </a:lnSpc>
        <a:spcBef>
          <a:spcPts val="1000"/>
        </a:spcBef>
        <a:buFont typeface="Arial" panose="020B0604020202020204" pitchFamily="34" charset="0"/>
        <a:buChar char="•"/>
        <a:defRPr sz="4799" kern="1200">
          <a:solidFill>
            <a:schemeClr val="bg1"/>
          </a:solidFill>
          <a:latin typeface="Arial Narrow" panose="020B0606020202030204" pitchFamily="34" charset="0"/>
          <a:ea typeface="+mn-ea"/>
          <a:cs typeface="+mn-cs"/>
        </a:defRPr>
      </a:lvl2pPr>
      <a:lvl3pPr marL="2285751" indent="-457150" algn="l" defTabSz="1828601" rtl="0" eaLnBrk="1" latinLnBrk="0" hangingPunct="1">
        <a:lnSpc>
          <a:spcPct val="90000"/>
        </a:lnSpc>
        <a:spcBef>
          <a:spcPts val="1000"/>
        </a:spcBef>
        <a:buFont typeface="Arial" panose="020B0604020202020204" pitchFamily="34" charset="0"/>
        <a:buChar char="•"/>
        <a:defRPr sz="3999" kern="1200">
          <a:solidFill>
            <a:schemeClr val="bg1"/>
          </a:solidFill>
          <a:latin typeface="Arial Narrow" panose="020B0606020202030204" pitchFamily="34" charset="0"/>
          <a:ea typeface="+mn-ea"/>
          <a:cs typeface="+mn-cs"/>
        </a:defRPr>
      </a:lvl3pPr>
      <a:lvl4pPr marL="3200051" indent="-457150" algn="l" defTabSz="1828601" rtl="0" eaLnBrk="1" latinLnBrk="0" hangingPunct="1">
        <a:lnSpc>
          <a:spcPct val="90000"/>
        </a:lnSpc>
        <a:spcBef>
          <a:spcPts val="1000"/>
        </a:spcBef>
        <a:buFont typeface="Arial" panose="020B0604020202020204" pitchFamily="34" charset="0"/>
        <a:buChar char="•"/>
        <a:defRPr sz="3600" kern="1200">
          <a:solidFill>
            <a:schemeClr val="bg1"/>
          </a:solidFill>
          <a:latin typeface="Arial Narrow" panose="020B0606020202030204" pitchFamily="34" charset="0"/>
          <a:ea typeface="+mn-ea"/>
          <a:cs typeface="+mn-cs"/>
        </a:defRPr>
      </a:lvl4pPr>
      <a:lvl5pPr marL="4114351" indent="-457150" algn="l" defTabSz="1828601" rtl="0" eaLnBrk="1" latinLnBrk="0" hangingPunct="1">
        <a:lnSpc>
          <a:spcPct val="90000"/>
        </a:lnSpc>
        <a:spcBef>
          <a:spcPts val="1000"/>
        </a:spcBef>
        <a:buFont typeface="Arial" panose="020B0604020202020204" pitchFamily="34" charset="0"/>
        <a:buChar char="•"/>
        <a:defRPr sz="3600" kern="1200">
          <a:solidFill>
            <a:schemeClr val="bg1"/>
          </a:solidFill>
          <a:latin typeface="Arial Narrow" panose="020B0606020202030204" pitchFamily="34" charset="0"/>
          <a:ea typeface="+mn-ea"/>
          <a:cs typeface="+mn-cs"/>
        </a:defRPr>
      </a:lvl5pPr>
      <a:lvl6pPr marL="50286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9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254"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5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01" rtl="0" eaLnBrk="1" latinLnBrk="0" hangingPunct="1">
        <a:defRPr sz="3600" kern="1200">
          <a:solidFill>
            <a:schemeClr val="tx1"/>
          </a:solidFill>
          <a:latin typeface="+mn-lt"/>
          <a:ea typeface="+mn-ea"/>
          <a:cs typeface="+mn-cs"/>
        </a:defRPr>
      </a:lvl1pPr>
      <a:lvl2pPr marL="914301" algn="l" defTabSz="1828601" rtl="0" eaLnBrk="1" latinLnBrk="0" hangingPunct="1">
        <a:defRPr sz="3600" kern="1200">
          <a:solidFill>
            <a:schemeClr val="tx1"/>
          </a:solidFill>
          <a:latin typeface="+mn-lt"/>
          <a:ea typeface="+mn-ea"/>
          <a:cs typeface="+mn-cs"/>
        </a:defRPr>
      </a:lvl2pPr>
      <a:lvl3pPr marL="1828601" algn="l" defTabSz="1828601" rtl="0" eaLnBrk="1" latinLnBrk="0" hangingPunct="1">
        <a:defRPr sz="3600" kern="1200">
          <a:solidFill>
            <a:schemeClr val="tx1"/>
          </a:solidFill>
          <a:latin typeface="+mn-lt"/>
          <a:ea typeface="+mn-ea"/>
          <a:cs typeface="+mn-cs"/>
        </a:defRPr>
      </a:lvl3pPr>
      <a:lvl4pPr marL="2742900" algn="l" defTabSz="1828601" rtl="0" eaLnBrk="1" latinLnBrk="0" hangingPunct="1">
        <a:defRPr sz="3600" kern="1200">
          <a:solidFill>
            <a:schemeClr val="tx1"/>
          </a:solidFill>
          <a:latin typeface="+mn-lt"/>
          <a:ea typeface="+mn-ea"/>
          <a:cs typeface="+mn-cs"/>
        </a:defRPr>
      </a:lvl4pPr>
      <a:lvl5pPr marL="3657201" algn="l" defTabSz="1828601" rtl="0" eaLnBrk="1" latinLnBrk="0" hangingPunct="1">
        <a:defRPr sz="3600" kern="1200">
          <a:solidFill>
            <a:schemeClr val="tx1"/>
          </a:solidFill>
          <a:latin typeface="+mn-lt"/>
          <a:ea typeface="+mn-ea"/>
          <a:cs typeface="+mn-cs"/>
        </a:defRPr>
      </a:lvl5pPr>
      <a:lvl6pPr marL="4571502" algn="l" defTabSz="1828601" rtl="0" eaLnBrk="1" latinLnBrk="0" hangingPunct="1">
        <a:defRPr sz="3600" kern="1200">
          <a:solidFill>
            <a:schemeClr val="tx1"/>
          </a:solidFill>
          <a:latin typeface="+mn-lt"/>
          <a:ea typeface="+mn-ea"/>
          <a:cs typeface="+mn-cs"/>
        </a:defRPr>
      </a:lvl6pPr>
      <a:lvl7pPr marL="5485802" algn="l" defTabSz="1828601" rtl="0" eaLnBrk="1" latinLnBrk="0" hangingPunct="1">
        <a:defRPr sz="3600" kern="1200">
          <a:solidFill>
            <a:schemeClr val="tx1"/>
          </a:solidFill>
          <a:latin typeface="+mn-lt"/>
          <a:ea typeface="+mn-ea"/>
          <a:cs typeface="+mn-cs"/>
        </a:defRPr>
      </a:lvl7pPr>
      <a:lvl8pPr marL="6400103" algn="l" defTabSz="1828601" rtl="0" eaLnBrk="1" latinLnBrk="0" hangingPunct="1">
        <a:defRPr sz="3600" kern="1200">
          <a:solidFill>
            <a:schemeClr val="tx1"/>
          </a:solidFill>
          <a:latin typeface="+mn-lt"/>
          <a:ea typeface="+mn-ea"/>
          <a:cs typeface="+mn-cs"/>
        </a:defRPr>
      </a:lvl8pPr>
      <a:lvl9pPr marL="7314404" algn="l" defTabSz="1828601"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26FEE8-8262-6347-BA21-9B65E4F1A517}"/>
              </a:ext>
            </a:extLst>
          </p:cNvPr>
          <p:cNvSpPr/>
          <p:nvPr userDrawn="1"/>
        </p:nvSpPr>
        <p:spPr>
          <a:xfrm flipH="1">
            <a:off x="-1" y="1"/>
            <a:ext cx="24384000" cy="13716002"/>
          </a:xfrm>
          <a:prstGeom prst="rect">
            <a:avLst/>
          </a:prstGeom>
          <a:solidFill>
            <a:srgbClr val="00559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869" tIns="15434" rIns="30869" bIns="15434" rtlCol="0" anchor="ctr"/>
          <a:lstStyle/>
          <a:p>
            <a:pPr algn="ctr"/>
            <a:endParaRPr lang="en-US" sz="545"/>
          </a:p>
        </p:txBody>
      </p:sp>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1"/>
            <a:ext cx="21031200" cy="8702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005E2F4E-D21D-6145-AE5B-CCD5DF9EA287}"/>
              </a:ext>
            </a:extLst>
          </p:cNvPr>
          <p:cNvPicPr>
            <a:picLocks noChangeAspect="1"/>
          </p:cNvPicPr>
          <p:nvPr userDrawn="1"/>
        </p:nvPicPr>
        <p:blipFill>
          <a:blip r:embed="rId13"/>
          <a:stretch>
            <a:fillRect/>
          </a:stretch>
        </p:blipFill>
        <p:spPr>
          <a:xfrm>
            <a:off x="18516600" y="12216268"/>
            <a:ext cx="5196556" cy="944529"/>
          </a:xfrm>
          <a:prstGeom prst="rect">
            <a:avLst/>
          </a:prstGeom>
        </p:spPr>
      </p:pic>
    </p:spTree>
    <p:extLst>
      <p:ext uri="{BB962C8B-B14F-4D97-AF65-F5344CB8AC3E}">
        <p14:creationId xmlns:p14="http://schemas.microsoft.com/office/powerpoint/2010/main" val="11700928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1828601" rtl="0" eaLnBrk="1" latinLnBrk="0" hangingPunct="1">
        <a:lnSpc>
          <a:spcPct val="90000"/>
        </a:lnSpc>
        <a:spcBef>
          <a:spcPct val="0"/>
        </a:spcBef>
        <a:buNone/>
        <a:defRPr sz="8799" kern="1200">
          <a:solidFill>
            <a:schemeClr val="bg1"/>
          </a:solidFill>
          <a:latin typeface="Arial Narrow" panose="020B0606020202030204" pitchFamily="34" charset="0"/>
          <a:ea typeface="+mj-ea"/>
          <a:cs typeface="+mj-cs"/>
        </a:defRPr>
      </a:lvl1pPr>
    </p:titleStyle>
    <p:bodyStyle>
      <a:lvl1pPr marL="457150" indent="-457150" algn="l" defTabSz="1828601" rtl="0" eaLnBrk="1" latinLnBrk="0" hangingPunct="1">
        <a:lnSpc>
          <a:spcPct val="90000"/>
        </a:lnSpc>
        <a:spcBef>
          <a:spcPts val="2000"/>
        </a:spcBef>
        <a:buFont typeface="Arial" panose="020B0604020202020204" pitchFamily="34" charset="0"/>
        <a:buChar char="•"/>
        <a:defRPr sz="5599" kern="1200">
          <a:solidFill>
            <a:schemeClr val="bg1"/>
          </a:solidFill>
          <a:latin typeface="Arial Narrow" panose="020B0606020202030204" pitchFamily="34" charset="0"/>
          <a:ea typeface="+mn-ea"/>
          <a:cs typeface="+mn-cs"/>
        </a:defRPr>
      </a:lvl1pPr>
      <a:lvl2pPr marL="1371450" indent="-457150" algn="l" defTabSz="1828601" rtl="0" eaLnBrk="1" latinLnBrk="0" hangingPunct="1">
        <a:lnSpc>
          <a:spcPct val="90000"/>
        </a:lnSpc>
        <a:spcBef>
          <a:spcPts val="1000"/>
        </a:spcBef>
        <a:buFont typeface="Arial" panose="020B0604020202020204" pitchFamily="34" charset="0"/>
        <a:buChar char="•"/>
        <a:defRPr sz="4799" kern="1200">
          <a:solidFill>
            <a:schemeClr val="bg1"/>
          </a:solidFill>
          <a:latin typeface="Arial Narrow" panose="020B0606020202030204" pitchFamily="34" charset="0"/>
          <a:ea typeface="+mn-ea"/>
          <a:cs typeface="+mn-cs"/>
        </a:defRPr>
      </a:lvl2pPr>
      <a:lvl3pPr marL="2285751" indent="-457150" algn="l" defTabSz="1828601" rtl="0" eaLnBrk="1" latinLnBrk="0" hangingPunct="1">
        <a:lnSpc>
          <a:spcPct val="90000"/>
        </a:lnSpc>
        <a:spcBef>
          <a:spcPts val="1000"/>
        </a:spcBef>
        <a:buFont typeface="Arial" panose="020B0604020202020204" pitchFamily="34" charset="0"/>
        <a:buChar char="•"/>
        <a:defRPr sz="3999" kern="1200">
          <a:solidFill>
            <a:schemeClr val="bg1"/>
          </a:solidFill>
          <a:latin typeface="Arial Narrow" panose="020B0606020202030204" pitchFamily="34" charset="0"/>
          <a:ea typeface="+mn-ea"/>
          <a:cs typeface="+mn-cs"/>
        </a:defRPr>
      </a:lvl3pPr>
      <a:lvl4pPr marL="3200051" indent="-457150" algn="l" defTabSz="1828601" rtl="0" eaLnBrk="1" latinLnBrk="0" hangingPunct="1">
        <a:lnSpc>
          <a:spcPct val="90000"/>
        </a:lnSpc>
        <a:spcBef>
          <a:spcPts val="1000"/>
        </a:spcBef>
        <a:buFont typeface="Arial" panose="020B0604020202020204" pitchFamily="34" charset="0"/>
        <a:buChar char="•"/>
        <a:defRPr sz="3600" kern="1200">
          <a:solidFill>
            <a:schemeClr val="bg1"/>
          </a:solidFill>
          <a:latin typeface="Arial Narrow" panose="020B0606020202030204" pitchFamily="34" charset="0"/>
          <a:ea typeface="+mn-ea"/>
          <a:cs typeface="+mn-cs"/>
        </a:defRPr>
      </a:lvl4pPr>
      <a:lvl5pPr marL="4114351" indent="-457150" algn="l" defTabSz="1828601" rtl="0" eaLnBrk="1" latinLnBrk="0" hangingPunct="1">
        <a:lnSpc>
          <a:spcPct val="90000"/>
        </a:lnSpc>
        <a:spcBef>
          <a:spcPts val="1000"/>
        </a:spcBef>
        <a:buFont typeface="Arial" panose="020B0604020202020204" pitchFamily="34" charset="0"/>
        <a:buChar char="•"/>
        <a:defRPr sz="3600" kern="1200">
          <a:solidFill>
            <a:schemeClr val="bg1"/>
          </a:solidFill>
          <a:latin typeface="Arial Narrow" panose="020B0606020202030204" pitchFamily="34" charset="0"/>
          <a:ea typeface="+mn-ea"/>
          <a:cs typeface="+mn-cs"/>
        </a:defRPr>
      </a:lvl5pPr>
      <a:lvl6pPr marL="50286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9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254"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553" indent="-457150" algn="l" defTabSz="182860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01" rtl="0" eaLnBrk="1" latinLnBrk="0" hangingPunct="1">
        <a:defRPr sz="3600" kern="1200">
          <a:solidFill>
            <a:schemeClr val="tx1"/>
          </a:solidFill>
          <a:latin typeface="+mn-lt"/>
          <a:ea typeface="+mn-ea"/>
          <a:cs typeface="+mn-cs"/>
        </a:defRPr>
      </a:lvl1pPr>
      <a:lvl2pPr marL="914301" algn="l" defTabSz="1828601" rtl="0" eaLnBrk="1" latinLnBrk="0" hangingPunct="1">
        <a:defRPr sz="3600" kern="1200">
          <a:solidFill>
            <a:schemeClr val="tx1"/>
          </a:solidFill>
          <a:latin typeface="+mn-lt"/>
          <a:ea typeface="+mn-ea"/>
          <a:cs typeface="+mn-cs"/>
        </a:defRPr>
      </a:lvl2pPr>
      <a:lvl3pPr marL="1828601" algn="l" defTabSz="1828601" rtl="0" eaLnBrk="1" latinLnBrk="0" hangingPunct="1">
        <a:defRPr sz="3600" kern="1200">
          <a:solidFill>
            <a:schemeClr val="tx1"/>
          </a:solidFill>
          <a:latin typeface="+mn-lt"/>
          <a:ea typeface="+mn-ea"/>
          <a:cs typeface="+mn-cs"/>
        </a:defRPr>
      </a:lvl3pPr>
      <a:lvl4pPr marL="2742900" algn="l" defTabSz="1828601" rtl="0" eaLnBrk="1" latinLnBrk="0" hangingPunct="1">
        <a:defRPr sz="3600" kern="1200">
          <a:solidFill>
            <a:schemeClr val="tx1"/>
          </a:solidFill>
          <a:latin typeface="+mn-lt"/>
          <a:ea typeface="+mn-ea"/>
          <a:cs typeface="+mn-cs"/>
        </a:defRPr>
      </a:lvl4pPr>
      <a:lvl5pPr marL="3657201" algn="l" defTabSz="1828601" rtl="0" eaLnBrk="1" latinLnBrk="0" hangingPunct="1">
        <a:defRPr sz="3600" kern="1200">
          <a:solidFill>
            <a:schemeClr val="tx1"/>
          </a:solidFill>
          <a:latin typeface="+mn-lt"/>
          <a:ea typeface="+mn-ea"/>
          <a:cs typeface="+mn-cs"/>
        </a:defRPr>
      </a:lvl5pPr>
      <a:lvl6pPr marL="4571502" algn="l" defTabSz="1828601" rtl="0" eaLnBrk="1" latinLnBrk="0" hangingPunct="1">
        <a:defRPr sz="3600" kern="1200">
          <a:solidFill>
            <a:schemeClr val="tx1"/>
          </a:solidFill>
          <a:latin typeface="+mn-lt"/>
          <a:ea typeface="+mn-ea"/>
          <a:cs typeface="+mn-cs"/>
        </a:defRPr>
      </a:lvl6pPr>
      <a:lvl7pPr marL="5485802" algn="l" defTabSz="1828601" rtl="0" eaLnBrk="1" latinLnBrk="0" hangingPunct="1">
        <a:defRPr sz="3600" kern="1200">
          <a:solidFill>
            <a:schemeClr val="tx1"/>
          </a:solidFill>
          <a:latin typeface="+mn-lt"/>
          <a:ea typeface="+mn-ea"/>
          <a:cs typeface="+mn-cs"/>
        </a:defRPr>
      </a:lvl7pPr>
      <a:lvl8pPr marL="6400103" algn="l" defTabSz="1828601" rtl="0" eaLnBrk="1" latinLnBrk="0" hangingPunct="1">
        <a:defRPr sz="3600" kern="1200">
          <a:solidFill>
            <a:schemeClr val="tx1"/>
          </a:solidFill>
          <a:latin typeface="+mn-lt"/>
          <a:ea typeface="+mn-ea"/>
          <a:cs typeface="+mn-cs"/>
        </a:defRPr>
      </a:lvl8pPr>
      <a:lvl9pPr marL="7314404" algn="l" defTabSz="182860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18" Type="http://schemas.openxmlformats.org/officeDocument/2006/relationships/image" Target="../media/image26.png"/><Relationship Id="rId26" Type="http://schemas.openxmlformats.org/officeDocument/2006/relationships/image" Target="../media/image34.jpeg"/><Relationship Id="rId3" Type="http://schemas.openxmlformats.org/officeDocument/2006/relationships/image" Target="../media/image11.jpg"/><Relationship Id="rId21" Type="http://schemas.openxmlformats.org/officeDocument/2006/relationships/image" Target="../media/image29.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jpe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24.jpe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gif"/><Relationship Id="rId32" Type="http://schemas.openxmlformats.org/officeDocument/2006/relationships/image" Target="../media/image40.pn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22.png"/><Relationship Id="rId22" Type="http://schemas.openxmlformats.org/officeDocument/2006/relationships/image" Target="../media/image30.jpeg"/><Relationship Id="rId27" Type="http://schemas.openxmlformats.org/officeDocument/2006/relationships/image" Target="../media/image35.png"/><Relationship Id="rId30"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Energy 101 : Industry and Recruiting Overview  </a:t>
            </a:r>
          </a:p>
        </p:txBody>
      </p:sp>
      <p:sp>
        <p:nvSpPr>
          <p:cNvPr id="3" name="Subtitle 2"/>
          <p:cNvSpPr>
            <a:spLocks noGrp="1"/>
          </p:cNvSpPr>
          <p:nvPr>
            <p:ph type="subTitle" idx="1"/>
          </p:nvPr>
        </p:nvSpPr>
        <p:spPr>
          <a:xfrm>
            <a:off x="3048000" y="7315200"/>
            <a:ext cx="18288000" cy="3311524"/>
          </a:xfrm>
        </p:spPr>
        <p:txBody>
          <a:bodyPr/>
          <a:lstStyle/>
          <a:p>
            <a:r>
              <a:rPr lang="en-US" dirty="0">
                <a:latin typeface="+mj-lt"/>
              </a:rPr>
              <a:t>Rice Business Energy Association </a:t>
            </a:r>
          </a:p>
          <a:p>
            <a:r>
              <a:rPr lang="en-US" dirty="0">
                <a:latin typeface="+mj-lt"/>
              </a:rPr>
              <a:t>September 12</a:t>
            </a:r>
            <a:r>
              <a:rPr lang="en-US" baseline="30000" dirty="0">
                <a:latin typeface="+mj-lt"/>
              </a:rPr>
              <a:t>th</a:t>
            </a:r>
            <a:r>
              <a:rPr lang="en-US" dirty="0">
                <a:latin typeface="+mj-lt"/>
              </a:rPr>
              <a:t>, 2018</a:t>
            </a:r>
          </a:p>
        </p:txBody>
      </p:sp>
    </p:spTree>
    <p:extLst>
      <p:ext uri="{BB962C8B-B14F-4D97-AF65-F5344CB8AC3E}">
        <p14:creationId xmlns:p14="http://schemas.microsoft.com/office/powerpoint/2010/main" val="1819010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4F26-FF79-4AFB-B7E1-C5CA8F4F9FC8}"/>
              </a:ext>
            </a:extLst>
          </p:cNvPr>
          <p:cNvSpPr>
            <a:spLocks noGrp="1"/>
          </p:cNvSpPr>
          <p:nvPr>
            <p:ph type="title"/>
          </p:nvPr>
        </p:nvSpPr>
        <p:spPr>
          <a:xfrm>
            <a:off x="1676400" y="581395"/>
            <a:ext cx="21031200" cy="2651126"/>
          </a:xfrm>
        </p:spPr>
        <p:txBody>
          <a:bodyPr anchor="t"/>
          <a:lstStyle/>
          <a:p>
            <a:r>
              <a:rPr lang="en-US" dirty="0">
                <a:latin typeface="+mj-lt"/>
              </a:rPr>
              <a:t>Companies</a:t>
            </a:r>
          </a:p>
        </p:txBody>
      </p:sp>
      <p:pic>
        <p:nvPicPr>
          <p:cNvPr id="4" name="Picture 3">
            <a:extLst>
              <a:ext uri="{FF2B5EF4-FFF2-40B4-BE49-F238E27FC236}">
                <a16:creationId xmlns:a16="http://schemas.microsoft.com/office/drawing/2014/main" id="{6188184E-8198-4198-AADB-E32E53A2B94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96542" y="3352800"/>
            <a:ext cx="1297445" cy="1597610"/>
          </a:xfrm>
          <a:prstGeom prst="rect">
            <a:avLst/>
          </a:prstGeom>
        </p:spPr>
      </p:pic>
      <p:pic>
        <p:nvPicPr>
          <p:cNvPr id="5" name="Picture 4">
            <a:extLst>
              <a:ext uri="{FF2B5EF4-FFF2-40B4-BE49-F238E27FC236}">
                <a16:creationId xmlns:a16="http://schemas.microsoft.com/office/drawing/2014/main" id="{A4697BB6-759F-490F-B318-31DB1524008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74177" y="3783538"/>
            <a:ext cx="1273144" cy="1266094"/>
          </a:xfrm>
          <a:prstGeom prst="rect">
            <a:avLst/>
          </a:prstGeom>
        </p:spPr>
      </p:pic>
      <p:pic>
        <p:nvPicPr>
          <p:cNvPr id="6" name="Picture 2">
            <a:extLst>
              <a:ext uri="{FF2B5EF4-FFF2-40B4-BE49-F238E27FC236}">
                <a16:creationId xmlns:a16="http://schemas.microsoft.com/office/drawing/2014/main" id="{55A142A4-260E-472E-B763-5580420BDF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4673" y="5394987"/>
            <a:ext cx="1297445" cy="14504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B18BAD81-057A-450E-8709-C2D85CBF27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9044" y="3915153"/>
            <a:ext cx="1407704" cy="1070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5">
            <a:extLst>
              <a:ext uri="{FF2B5EF4-FFF2-40B4-BE49-F238E27FC236}">
                <a16:creationId xmlns:a16="http://schemas.microsoft.com/office/drawing/2014/main" id="{122FBC49-BFED-4352-9095-E8E749EDC10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703" t="28932" r="11384" b="28986"/>
          <a:stretch/>
        </p:blipFill>
        <p:spPr bwMode="auto">
          <a:xfrm>
            <a:off x="8153400" y="4795594"/>
            <a:ext cx="3527914" cy="112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1867CFA9-3581-45A4-937E-B58541D692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9600" y="3475105"/>
            <a:ext cx="3630869" cy="905696"/>
          </a:xfrm>
          <a:prstGeom prst="rect">
            <a:avLst/>
          </a:prstGeom>
        </p:spPr>
      </p:pic>
      <p:pic>
        <p:nvPicPr>
          <p:cNvPr id="11" name="Picture 10">
            <a:extLst>
              <a:ext uri="{FF2B5EF4-FFF2-40B4-BE49-F238E27FC236}">
                <a16:creationId xmlns:a16="http://schemas.microsoft.com/office/drawing/2014/main" id="{9D0F1646-C67C-4198-A7E0-BA8569C5C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57680" y="3563511"/>
            <a:ext cx="1113270" cy="1158813"/>
          </a:xfrm>
          <a:prstGeom prst="rect">
            <a:avLst/>
          </a:prstGeom>
        </p:spPr>
      </p:pic>
      <p:pic>
        <p:nvPicPr>
          <p:cNvPr id="12" name="Picture 14">
            <a:extLst>
              <a:ext uri="{FF2B5EF4-FFF2-40B4-BE49-F238E27FC236}">
                <a16:creationId xmlns:a16="http://schemas.microsoft.com/office/drawing/2014/main" id="{55F516EF-BB7F-4FB2-8E67-3DE0125F6EF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192" t="23011" r="3732" b="27907"/>
          <a:stretch/>
        </p:blipFill>
        <p:spPr bwMode="auto">
          <a:xfrm>
            <a:off x="16612241" y="3603349"/>
            <a:ext cx="3455560" cy="5526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11">
            <a:extLst>
              <a:ext uri="{FF2B5EF4-FFF2-40B4-BE49-F238E27FC236}">
                <a16:creationId xmlns:a16="http://schemas.microsoft.com/office/drawing/2014/main" id="{26AABA13-C1B8-4CAD-BFAD-4A7CB22B84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11711" y="3481226"/>
            <a:ext cx="1739684" cy="1380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8E5560A4-8A73-4F7F-B095-1BD5FAE539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16803" y="4704662"/>
            <a:ext cx="3072263" cy="676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E8C86DC1-39AA-40E1-AB3F-B29334DE26C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135348" y="5816074"/>
            <a:ext cx="2695922" cy="601616"/>
          </a:xfrm>
          <a:prstGeom prst="rect">
            <a:avLst/>
          </a:prstGeom>
        </p:spPr>
      </p:pic>
      <p:pic>
        <p:nvPicPr>
          <p:cNvPr id="4098" name="Picture 2" descr="Image result for baker hughes logo">
            <a:extLst>
              <a:ext uri="{FF2B5EF4-FFF2-40B4-BE49-F238E27FC236}">
                <a16:creationId xmlns:a16="http://schemas.microsoft.com/office/drawing/2014/main" id="{63839F92-8718-4E2B-A53B-3D1590D22A1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541888" y="5241148"/>
            <a:ext cx="2033765" cy="11233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halliburton logo">
            <a:extLst>
              <a:ext uri="{FF2B5EF4-FFF2-40B4-BE49-F238E27FC236}">
                <a16:creationId xmlns:a16="http://schemas.microsoft.com/office/drawing/2014/main" id="{E9078D44-5BA5-43FB-8B92-7C21FCA97BCB}"/>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34543" b="35594"/>
          <a:stretch/>
        </p:blipFill>
        <p:spPr bwMode="auto">
          <a:xfrm>
            <a:off x="18253386" y="6257846"/>
            <a:ext cx="3761627" cy="112333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lated image">
            <a:extLst>
              <a:ext uri="{FF2B5EF4-FFF2-40B4-BE49-F238E27FC236}">
                <a16:creationId xmlns:a16="http://schemas.microsoft.com/office/drawing/2014/main" id="{11713632-83F9-4B3F-87CF-44CBA6EAB5A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91619" y="3486816"/>
            <a:ext cx="2253903" cy="131220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concho resources logo">
            <a:extLst>
              <a:ext uri="{FF2B5EF4-FFF2-40B4-BE49-F238E27FC236}">
                <a16:creationId xmlns:a16="http://schemas.microsoft.com/office/drawing/2014/main" id="{07EC627E-9CC2-4A91-B09E-6ED8A019C26A}"/>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31574" b="39894"/>
          <a:stretch/>
        </p:blipFill>
        <p:spPr bwMode="auto">
          <a:xfrm>
            <a:off x="11706105" y="4991517"/>
            <a:ext cx="3491765" cy="99626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6BFFCED-54EE-4DEB-A466-AB34FFA815D8}"/>
              </a:ext>
            </a:extLst>
          </p:cNvPr>
          <p:cNvSpPr txBox="1"/>
          <p:nvPr/>
        </p:nvSpPr>
        <p:spPr>
          <a:xfrm>
            <a:off x="1044536" y="2271564"/>
            <a:ext cx="6499264" cy="1200329"/>
          </a:xfrm>
          <a:prstGeom prst="rect">
            <a:avLst/>
          </a:prstGeom>
          <a:noFill/>
        </p:spPr>
        <p:txBody>
          <a:bodyPr wrap="square" rtlCol="0">
            <a:spAutoFit/>
          </a:bodyPr>
          <a:lstStyle/>
          <a:p>
            <a:pPr algn="ctr" defTabSz="1828601">
              <a:lnSpc>
                <a:spcPct val="90000"/>
              </a:lnSpc>
              <a:spcBef>
                <a:spcPct val="0"/>
              </a:spcBef>
            </a:pPr>
            <a:r>
              <a:rPr lang="en-US" sz="4000" b="1" u="sng" dirty="0">
                <a:solidFill>
                  <a:schemeClr val="accent1">
                    <a:lumMod val="50000"/>
                  </a:schemeClr>
                </a:solidFill>
                <a:ea typeface="+mj-ea"/>
                <a:cs typeface="+mj-cs"/>
              </a:rPr>
              <a:t>Integrated Oil Companies (Supermajors)</a:t>
            </a:r>
          </a:p>
        </p:txBody>
      </p:sp>
      <p:pic>
        <p:nvPicPr>
          <p:cNvPr id="18" name="Picture 17">
            <a:extLst>
              <a:ext uri="{FF2B5EF4-FFF2-40B4-BE49-F238E27FC236}">
                <a16:creationId xmlns:a16="http://schemas.microsoft.com/office/drawing/2014/main" id="{9FD823A7-C1D3-4527-9FEC-BB3FC70E20D6}"/>
              </a:ext>
            </a:extLst>
          </p:cNvPr>
          <p:cNvPicPr>
            <a:picLocks noChangeAspect="1"/>
          </p:cNvPicPr>
          <p:nvPr/>
        </p:nvPicPr>
        <p:blipFill>
          <a:blip r:embed="rId18"/>
          <a:stretch>
            <a:fillRect/>
          </a:stretch>
        </p:blipFill>
        <p:spPr>
          <a:xfrm>
            <a:off x="3998908" y="5470468"/>
            <a:ext cx="2552429" cy="1153942"/>
          </a:xfrm>
          <a:prstGeom prst="rect">
            <a:avLst/>
          </a:prstGeom>
        </p:spPr>
      </p:pic>
      <p:sp>
        <p:nvSpPr>
          <p:cNvPr id="25" name="TextBox 24">
            <a:extLst>
              <a:ext uri="{FF2B5EF4-FFF2-40B4-BE49-F238E27FC236}">
                <a16:creationId xmlns:a16="http://schemas.microsoft.com/office/drawing/2014/main" id="{51D10857-4B4B-4B2B-A8FA-4D31C89CDEFF}"/>
              </a:ext>
            </a:extLst>
          </p:cNvPr>
          <p:cNvSpPr txBox="1"/>
          <p:nvPr/>
        </p:nvSpPr>
        <p:spPr>
          <a:xfrm>
            <a:off x="9278802" y="2291792"/>
            <a:ext cx="5971587" cy="1200329"/>
          </a:xfrm>
          <a:prstGeom prst="rect">
            <a:avLst/>
          </a:prstGeom>
          <a:noFill/>
        </p:spPr>
        <p:txBody>
          <a:bodyPr wrap="square" rtlCol="0">
            <a:spAutoFit/>
          </a:bodyPr>
          <a:lstStyle/>
          <a:p>
            <a:pPr algn="ctr" defTabSz="1828601">
              <a:lnSpc>
                <a:spcPct val="90000"/>
              </a:lnSpc>
              <a:spcBef>
                <a:spcPct val="0"/>
              </a:spcBef>
            </a:pPr>
            <a:r>
              <a:rPr lang="en-US" sz="4000" b="1" u="sng" dirty="0">
                <a:solidFill>
                  <a:schemeClr val="accent1">
                    <a:lumMod val="50000"/>
                  </a:schemeClr>
                </a:solidFill>
                <a:ea typeface="+mj-ea"/>
                <a:cs typeface="+mj-cs"/>
              </a:rPr>
              <a:t>Independent E&amp;P Companies</a:t>
            </a:r>
          </a:p>
        </p:txBody>
      </p:sp>
      <p:sp>
        <p:nvSpPr>
          <p:cNvPr id="26" name="TextBox 25">
            <a:extLst>
              <a:ext uri="{FF2B5EF4-FFF2-40B4-BE49-F238E27FC236}">
                <a16:creationId xmlns:a16="http://schemas.microsoft.com/office/drawing/2014/main" id="{91192C78-726A-48A9-A8C3-DA1B430AF9DA}"/>
              </a:ext>
            </a:extLst>
          </p:cNvPr>
          <p:cNvSpPr txBox="1"/>
          <p:nvPr/>
        </p:nvSpPr>
        <p:spPr>
          <a:xfrm>
            <a:off x="17191012" y="2291792"/>
            <a:ext cx="5849568" cy="1200329"/>
          </a:xfrm>
          <a:prstGeom prst="rect">
            <a:avLst/>
          </a:prstGeom>
          <a:noFill/>
        </p:spPr>
        <p:txBody>
          <a:bodyPr wrap="square" rtlCol="0">
            <a:spAutoFit/>
          </a:bodyPr>
          <a:lstStyle/>
          <a:p>
            <a:pPr algn="ctr" defTabSz="1828601">
              <a:lnSpc>
                <a:spcPct val="90000"/>
              </a:lnSpc>
              <a:spcBef>
                <a:spcPct val="0"/>
              </a:spcBef>
            </a:pPr>
            <a:r>
              <a:rPr lang="en-US" sz="4000" b="1" u="sng" dirty="0">
                <a:solidFill>
                  <a:schemeClr val="accent1">
                    <a:lumMod val="50000"/>
                  </a:schemeClr>
                </a:solidFill>
                <a:ea typeface="+mj-ea"/>
                <a:cs typeface="+mj-cs"/>
              </a:rPr>
              <a:t>Oilfield Equipment and Service Companies</a:t>
            </a:r>
          </a:p>
        </p:txBody>
      </p:sp>
      <p:sp>
        <p:nvSpPr>
          <p:cNvPr id="33" name="TextBox 32">
            <a:extLst>
              <a:ext uri="{FF2B5EF4-FFF2-40B4-BE49-F238E27FC236}">
                <a16:creationId xmlns:a16="http://schemas.microsoft.com/office/drawing/2014/main" id="{7DB17945-27CB-4664-BF2B-E813D6C04B11}"/>
              </a:ext>
            </a:extLst>
          </p:cNvPr>
          <p:cNvSpPr txBox="1"/>
          <p:nvPr/>
        </p:nvSpPr>
        <p:spPr>
          <a:xfrm>
            <a:off x="1011976" y="7698560"/>
            <a:ext cx="6499264" cy="646331"/>
          </a:xfrm>
          <a:prstGeom prst="rect">
            <a:avLst/>
          </a:prstGeom>
          <a:noFill/>
        </p:spPr>
        <p:txBody>
          <a:bodyPr wrap="square" rtlCol="0">
            <a:spAutoFit/>
          </a:bodyPr>
          <a:lstStyle/>
          <a:p>
            <a:pPr algn="ctr" defTabSz="1828601">
              <a:lnSpc>
                <a:spcPct val="90000"/>
              </a:lnSpc>
              <a:spcBef>
                <a:spcPct val="0"/>
              </a:spcBef>
            </a:pPr>
            <a:r>
              <a:rPr lang="en-US" sz="4000" b="1" u="sng" dirty="0">
                <a:solidFill>
                  <a:schemeClr val="accent1">
                    <a:lumMod val="50000"/>
                  </a:schemeClr>
                </a:solidFill>
                <a:ea typeface="+mj-ea"/>
                <a:cs typeface="+mj-cs"/>
              </a:rPr>
              <a:t>Midstream MLPs</a:t>
            </a:r>
          </a:p>
        </p:txBody>
      </p:sp>
      <p:pic>
        <p:nvPicPr>
          <p:cNvPr id="35" name="Picture 4" descr="Image result for plains all american">
            <a:extLst>
              <a:ext uri="{FF2B5EF4-FFF2-40B4-BE49-F238E27FC236}">
                <a16:creationId xmlns:a16="http://schemas.microsoft.com/office/drawing/2014/main" id="{8F3F67B3-17CA-4428-BF09-8B2924F6E83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09476" y="9125577"/>
            <a:ext cx="1649048" cy="22262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Image result for kinder morgan logo">
            <a:extLst>
              <a:ext uri="{FF2B5EF4-FFF2-40B4-BE49-F238E27FC236}">
                <a16:creationId xmlns:a16="http://schemas.microsoft.com/office/drawing/2014/main" id="{C2AE14D6-44DF-49EF-814F-4A54D954A9B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35723" y="12017763"/>
            <a:ext cx="4550051" cy="10024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Image result for dcp midstream logo">
            <a:extLst>
              <a:ext uri="{FF2B5EF4-FFF2-40B4-BE49-F238E27FC236}">
                <a16:creationId xmlns:a16="http://schemas.microsoft.com/office/drawing/2014/main" id="{33ECAC26-82A6-4B30-8C25-D398F65EAF8D}"/>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22171" b="15329"/>
          <a:stretch/>
        </p:blipFill>
        <p:spPr bwMode="auto">
          <a:xfrm>
            <a:off x="1883214" y="8838217"/>
            <a:ext cx="2372873" cy="1483049"/>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a:extLst>
              <a:ext uri="{FF2B5EF4-FFF2-40B4-BE49-F238E27FC236}">
                <a16:creationId xmlns:a16="http://schemas.microsoft.com/office/drawing/2014/main" id="{1C775A02-74D3-4B68-AC66-049A01A59F8C}"/>
              </a:ext>
            </a:extLst>
          </p:cNvPr>
          <p:cNvCxnSpPr>
            <a:cxnSpLocks/>
          </p:cNvCxnSpPr>
          <p:nvPr/>
        </p:nvCxnSpPr>
        <p:spPr>
          <a:xfrm>
            <a:off x="7949379" y="7991946"/>
            <a:ext cx="0" cy="456591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62440759-0755-471E-A2C1-3FE7ADF174B6}"/>
              </a:ext>
            </a:extLst>
          </p:cNvPr>
          <p:cNvSpPr txBox="1"/>
          <p:nvPr/>
        </p:nvSpPr>
        <p:spPr>
          <a:xfrm>
            <a:off x="9014963" y="7698560"/>
            <a:ext cx="6499264" cy="646331"/>
          </a:xfrm>
          <a:prstGeom prst="rect">
            <a:avLst/>
          </a:prstGeom>
          <a:noFill/>
        </p:spPr>
        <p:txBody>
          <a:bodyPr wrap="square" rtlCol="0">
            <a:spAutoFit/>
          </a:bodyPr>
          <a:lstStyle/>
          <a:p>
            <a:pPr algn="ctr" defTabSz="1828601">
              <a:lnSpc>
                <a:spcPct val="90000"/>
              </a:lnSpc>
              <a:spcBef>
                <a:spcPct val="0"/>
              </a:spcBef>
            </a:pPr>
            <a:r>
              <a:rPr lang="en-US" sz="4000" b="1" u="sng" dirty="0">
                <a:solidFill>
                  <a:schemeClr val="accent1">
                    <a:lumMod val="50000"/>
                  </a:schemeClr>
                </a:solidFill>
                <a:ea typeface="+mj-ea"/>
                <a:cs typeface="+mj-cs"/>
              </a:rPr>
              <a:t>Downstream Companies</a:t>
            </a:r>
          </a:p>
        </p:txBody>
      </p:sp>
      <p:pic>
        <p:nvPicPr>
          <p:cNvPr id="4112" name="Picture 16" descr="Image result for marathon petroleum corp logo">
            <a:extLst>
              <a:ext uri="{FF2B5EF4-FFF2-40B4-BE49-F238E27FC236}">
                <a16:creationId xmlns:a16="http://schemas.microsoft.com/office/drawing/2014/main" id="{231A3ED0-177D-4B3B-9DE8-7C3AACFFBE8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260698" y="8826961"/>
            <a:ext cx="2072568" cy="15716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E97B12C8-19ED-4AE8-AE0E-428F4624C400}"/>
              </a:ext>
            </a:extLst>
          </p:cNvPr>
          <p:cNvPicPr>
            <a:picLocks noChangeAspect="1"/>
          </p:cNvPicPr>
          <p:nvPr/>
        </p:nvPicPr>
        <p:blipFill>
          <a:blip r:embed="rId23"/>
          <a:stretch>
            <a:fillRect/>
          </a:stretch>
        </p:blipFill>
        <p:spPr>
          <a:xfrm>
            <a:off x="13291311" y="8783709"/>
            <a:ext cx="1680509" cy="1658202"/>
          </a:xfrm>
          <a:prstGeom prst="rect">
            <a:avLst/>
          </a:prstGeom>
        </p:spPr>
      </p:pic>
      <p:pic>
        <p:nvPicPr>
          <p:cNvPr id="4118" name="Picture 22" descr="Image result for valero logo">
            <a:extLst>
              <a:ext uri="{FF2B5EF4-FFF2-40B4-BE49-F238E27FC236}">
                <a16:creationId xmlns:a16="http://schemas.microsoft.com/office/drawing/2014/main" id="{5A018A6B-9997-4666-A3DD-83AF646AC83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872729" y="10772870"/>
            <a:ext cx="1675678" cy="167567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94D4061B-09F3-426C-A5CB-0144B5B99CA0}"/>
              </a:ext>
            </a:extLst>
          </p:cNvPr>
          <p:cNvPicPr>
            <a:picLocks noChangeAspect="1"/>
          </p:cNvPicPr>
          <p:nvPr/>
        </p:nvPicPr>
        <p:blipFill>
          <a:blip r:embed="rId25"/>
          <a:stretch>
            <a:fillRect/>
          </a:stretch>
        </p:blipFill>
        <p:spPr>
          <a:xfrm>
            <a:off x="11339262" y="10929273"/>
            <a:ext cx="1249175" cy="1402376"/>
          </a:xfrm>
          <a:prstGeom prst="rect">
            <a:avLst/>
          </a:prstGeom>
        </p:spPr>
      </p:pic>
      <p:pic>
        <p:nvPicPr>
          <p:cNvPr id="4122" name="Picture 26" descr="Image result for sunocologo">
            <a:extLst>
              <a:ext uri="{FF2B5EF4-FFF2-40B4-BE49-F238E27FC236}">
                <a16:creationId xmlns:a16="http://schemas.microsoft.com/office/drawing/2014/main" id="{F399AB3A-AEE8-4BB6-A8C0-49D2BBED448F}"/>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3318571" y="11144148"/>
            <a:ext cx="2004346" cy="131326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9DADA0C1-7BB6-4387-8780-A17A8205DD0A}"/>
              </a:ext>
            </a:extLst>
          </p:cNvPr>
          <p:cNvSpPr txBox="1"/>
          <p:nvPr/>
        </p:nvSpPr>
        <p:spPr>
          <a:xfrm>
            <a:off x="16950969" y="7696200"/>
            <a:ext cx="6366463" cy="646331"/>
          </a:xfrm>
          <a:prstGeom prst="rect">
            <a:avLst/>
          </a:prstGeom>
          <a:noFill/>
        </p:spPr>
        <p:txBody>
          <a:bodyPr wrap="square" rtlCol="0">
            <a:spAutoFit/>
          </a:bodyPr>
          <a:lstStyle/>
          <a:p>
            <a:pPr algn="ctr" defTabSz="1828601">
              <a:lnSpc>
                <a:spcPct val="90000"/>
              </a:lnSpc>
              <a:spcBef>
                <a:spcPct val="0"/>
              </a:spcBef>
            </a:pPr>
            <a:r>
              <a:rPr lang="en-US" sz="4000" b="1" u="sng" dirty="0">
                <a:solidFill>
                  <a:schemeClr val="accent1">
                    <a:lumMod val="50000"/>
                  </a:schemeClr>
                </a:solidFill>
                <a:ea typeface="+mj-ea"/>
                <a:cs typeface="+mj-cs"/>
              </a:rPr>
              <a:t>Utility &amp; Renewables</a:t>
            </a:r>
          </a:p>
        </p:txBody>
      </p:sp>
      <p:pic>
        <p:nvPicPr>
          <p:cNvPr id="2058" name="Picture 10" descr="Image result for edf renewable energy *png">
            <a:extLst>
              <a:ext uri="{FF2B5EF4-FFF2-40B4-BE49-F238E27FC236}">
                <a16:creationId xmlns:a16="http://schemas.microsoft.com/office/drawing/2014/main" id="{90E300C1-5957-4EB7-943C-5D13CF85D427}"/>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6454930" y="8578807"/>
            <a:ext cx="3480169" cy="1479593"/>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ADA8A5AA-8FA4-4582-9A8A-275695219141}"/>
              </a:ext>
            </a:extLst>
          </p:cNvPr>
          <p:cNvCxnSpPr>
            <a:cxnSpLocks/>
          </p:cNvCxnSpPr>
          <p:nvPr/>
        </p:nvCxnSpPr>
        <p:spPr>
          <a:xfrm>
            <a:off x="7949379" y="2891956"/>
            <a:ext cx="0" cy="456591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D4EE987-9640-49E7-9BEA-F2DC47FF5705}"/>
              </a:ext>
            </a:extLst>
          </p:cNvPr>
          <p:cNvCxnSpPr>
            <a:cxnSpLocks/>
          </p:cNvCxnSpPr>
          <p:nvPr/>
        </p:nvCxnSpPr>
        <p:spPr>
          <a:xfrm>
            <a:off x="16383000" y="7893246"/>
            <a:ext cx="0" cy="456591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3675BB3-679C-4645-89FE-8E2AC12BAD62}"/>
              </a:ext>
            </a:extLst>
          </p:cNvPr>
          <p:cNvCxnSpPr>
            <a:cxnSpLocks/>
          </p:cNvCxnSpPr>
          <p:nvPr/>
        </p:nvCxnSpPr>
        <p:spPr>
          <a:xfrm>
            <a:off x="16383000" y="2793256"/>
            <a:ext cx="0" cy="456591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pic>
        <p:nvPicPr>
          <p:cNvPr id="2054" name="Picture 6" descr="Image result for cheniere energy *png">
            <a:extLst>
              <a:ext uri="{FF2B5EF4-FFF2-40B4-BE49-F238E27FC236}">
                <a16:creationId xmlns:a16="http://schemas.microsoft.com/office/drawing/2014/main" id="{59CBDF35-8112-4F0A-9457-C77AB883523A}"/>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l="-1" t="34327" r="1851" b="32111"/>
          <a:stretch/>
        </p:blipFill>
        <p:spPr bwMode="auto">
          <a:xfrm>
            <a:off x="1865492" y="10691738"/>
            <a:ext cx="2931571" cy="10024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first solar logo">
            <a:extLst>
              <a:ext uri="{FF2B5EF4-FFF2-40B4-BE49-F238E27FC236}">
                <a16:creationId xmlns:a16="http://schemas.microsoft.com/office/drawing/2014/main" id="{EC40C894-3877-4290-9101-60F15FAC4FE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831270" y="8603769"/>
            <a:ext cx="1321481" cy="11629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mage result for apache logo _png">
            <a:extLst>
              <a:ext uri="{FF2B5EF4-FFF2-40B4-BE49-F238E27FC236}">
                <a16:creationId xmlns:a16="http://schemas.microsoft.com/office/drawing/2014/main" id="{51EE58AA-62CB-491C-B037-4340156487DA}"/>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751438" y="5987783"/>
            <a:ext cx="2582030" cy="107584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tesla logo png">
            <a:extLst>
              <a:ext uri="{FF2B5EF4-FFF2-40B4-BE49-F238E27FC236}">
                <a16:creationId xmlns:a16="http://schemas.microsoft.com/office/drawing/2014/main" id="{B49DB2EA-E961-4198-8485-830145B47288}"/>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1647426" y="8646993"/>
            <a:ext cx="1140336" cy="147162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centerpoint logo png">
            <a:extLst>
              <a:ext uri="{FF2B5EF4-FFF2-40B4-BE49-F238E27FC236}">
                <a16:creationId xmlns:a16="http://schemas.microsoft.com/office/drawing/2014/main" id="{56F66B74-FF7E-4520-B2E3-EF0F8CBF6187}"/>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7551358" y="10659434"/>
            <a:ext cx="2762393" cy="97788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elated image">
            <a:extLst>
              <a:ext uri="{FF2B5EF4-FFF2-40B4-BE49-F238E27FC236}">
                <a16:creationId xmlns:a16="http://schemas.microsoft.com/office/drawing/2014/main" id="{92606AFD-417B-413C-8A1D-1C2AD9D99045}"/>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0659765" y="10476208"/>
            <a:ext cx="1798009" cy="125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81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B6FE-15C5-40FB-A72F-265B63052857}"/>
              </a:ext>
            </a:extLst>
          </p:cNvPr>
          <p:cNvSpPr>
            <a:spLocks noGrp="1"/>
          </p:cNvSpPr>
          <p:nvPr>
            <p:ph type="title"/>
          </p:nvPr>
        </p:nvSpPr>
        <p:spPr/>
        <p:txBody>
          <a:bodyPr anchor="t"/>
          <a:lstStyle/>
          <a:p>
            <a:r>
              <a:rPr lang="en-US" dirty="0">
                <a:latin typeface="+mj-lt"/>
              </a:rPr>
              <a:t>MBA Roles in the Energy Value Chain </a:t>
            </a:r>
          </a:p>
        </p:txBody>
      </p:sp>
      <p:sp>
        <p:nvSpPr>
          <p:cNvPr id="3" name="Content Placeholder 2">
            <a:extLst>
              <a:ext uri="{FF2B5EF4-FFF2-40B4-BE49-F238E27FC236}">
                <a16:creationId xmlns:a16="http://schemas.microsoft.com/office/drawing/2014/main" id="{5087F0D9-DBF6-47D6-BB46-84E97B947A3D}"/>
              </a:ext>
            </a:extLst>
          </p:cNvPr>
          <p:cNvSpPr>
            <a:spLocks noGrp="1"/>
          </p:cNvSpPr>
          <p:nvPr>
            <p:ph idx="1"/>
          </p:nvPr>
        </p:nvSpPr>
        <p:spPr>
          <a:xfrm>
            <a:off x="1676400" y="2971801"/>
            <a:ext cx="21031200" cy="9220199"/>
          </a:xfrm>
        </p:spPr>
        <p:txBody>
          <a:bodyPr vert="horz" lIns="91440" tIns="45720" rIns="91440" bIns="45720" rtlCol="0">
            <a:normAutofit lnSpcReduction="10000"/>
          </a:bodyPr>
          <a:lstStyle/>
          <a:p>
            <a:r>
              <a:rPr lang="en-US" sz="4400" dirty="0">
                <a:solidFill>
                  <a:schemeClr val="tx1"/>
                </a:solidFill>
                <a:latin typeface="+mn-lt"/>
              </a:rPr>
              <a:t>Corporate Finance Roles - Treasury, Controllers, FP&amp;A, Investor Relations</a:t>
            </a:r>
          </a:p>
          <a:p>
            <a:r>
              <a:rPr lang="en-US" sz="4400" dirty="0">
                <a:solidFill>
                  <a:schemeClr val="tx1"/>
                </a:solidFill>
                <a:latin typeface="+mn-lt"/>
              </a:rPr>
              <a:t>Business Development and Commercial </a:t>
            </a:r>
          </a:p>
          <a:p>
            <a:r>
              <a:rPr lang="en-US" sz="4400" dirty="0">
                <a:solidFill>
                  <a:schemeClr val="tx1"/>
                </a:solidFill>
                <a:latin typeface="+mn-lt"/>
              </a:rPr>
              <a:t>Strategy </a:t>
            </a:r>
          </a:p>
          <a:p>
            <a:r>
              <a:rPr lang="en-US" sz="4400" dirty="0">
                <a:solidFill>
                  <a:schemeClr val="tx1"/>
                </a:solidFill>
                <a:latin typeface="+mn-lt"/>
              </a:rPr>
              <a:t>Supply Chain</a:t>
            </a:r>
          </a:p>
          <a:p>
            <a:r>
              <a:rPr lang="en-US" sz="4400" dirty="0">
                <a:solidFill>
                  <a:schemeClr val="tx1"/>
                </a:solidFill>
                <a:latin typeface="+mn-lt"/>
              </a:rPr>
              <a:t>Trading</a:t>
            </a:r>
          </a:p>
          <a:p>
            <a:r>
              <a:rPr lang="en-US" sz="4400" dirty="0">
                <a:solidFill>
                  <a:schemeClr val="tx1"/>
                </a:solidFill>
                <a:latin typeface="+mn-lt"/>
              </a:rPr>
              <a:t>Project Management</a:t>
            </a:r>
          </a:p>
          <a:p>
            <a:r>
              <a:rPr lang="en-US" sz="4400" dirty="0">
                <a:solidFill>
                  <a:schemeClr val="tx1"/>
                </a:solidFill>
                <a:latin typeface="+mn-lt"/>
              </a:rPr>
              <a:t>Marketing</a:t>
            </a:r>
          </a:p>
          <a:p>
            <a:r>
              <a:rPr lang="en-US" sz="4400" dirty="0">
                <a:solidFill>
                  <a:schemeClr val="tx1"/>
                </a:solidFill>
                <a:latin typeface="+mn-lt"/>
              </a:rPr>
              <a:t>Consulting</a:t>
            </a:r>
          </a:p>
          <a:p>
            <a:r>
              <a:rPr lang="en-US" sz="4400" dirty="0">
                <a:solidFill>
                  <a:schemeClr val="tx1"/>
                </a:solidFill>
                <a:latin typeface="+mn-lt"/>
              </a:rPr>
              <a:t>Banking</a:t>
            </a:r>
          </a:p>
          <a:p>
            <a:r>
              <a:rPr lang="en-US" sz="4400" dirty="0">
                <a:solidFill>
                  <a:schemeClr val="tx1"/>
                </a:solidFill>
                <a:latin typeface="+mn-lt"/>
              </a:rPr>
              <a:t>HR</a:t>
            </a:r>
          </a:p>
          <a:p>
            <a:r>
              <a:rPr lang="en-US" sz="4400" dirty="0">
                <a:solidFill>
                  <a:schemeClr val="tx1"/>
                </a:solidFill>
                <a:latin typeface="+mn-lt"/>
              </a:rPr>
              <a:t>Much More!</a:t>
            </a:r>
          </a:p>
          <a:p>
            <a:endParaRPr lang="en-US" sz="4400" dirty="0">
              <a:solidFill>
                <a:schemeClr val="tx1"/>
              </a:solidFill>
              <a:latin typeface="+mn-lt"/>
            </a:endParaRPr>
          </a:p>
        </p:txBody>
      </p:sp>
    </p:spTree>
    <p:extLst>
      <p:ext uri="{BB962C8B-B14F-4D97-AF65-F5344CB8AC3E}">
        <p14:creationId xmlns:p14="http://schemas.microsoft.com/office/powerpoint/2010/main" val="274037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4578-F121-4139-9B55-B6170D50B895}"/>
              </a:ext>
            </a:extLst>
          </p:cNvPr>
          <p:cNvSpPr>
            <a:spLocks noGrp="1"/>
          </p:cNvSpPr>
          <p:nvPr>
            <p:ph type="title"/>
          </p:nvPr>
        </p:nvSpPr>
        <p:spPr>
          <a:xfrm>
            <a:off x="1676400" y="730251"/>
            <a:ext cx="22402800" cy="2651126"/>
          </a:xfrm>
        </p:spPr>
        <p:txBody>
          <a:bodyPr anchor="t">
            <a:normAutofit/>
          </a:bodyPr>
          <a:lstStyle/>
          <a:p>
            <a:r>
              <a:rPr lang="en-US" sz="8000" dirty="0">
                <a:latin typeface="+mj-lt"/>
              </a:rPr>
              <a:t>Why Energy (Industry) over Consulting/Banking? </a:t>
            </a:r>
          </a:p>
        </p:txBody>
      </p:sp>
      <p:sp>
        <p:nvSpPr>
          <p:cNvPr id="3" name="Content Placeholder 2">
            <a:extLst>
              <a:ext uri="{FF2B5EF4-FFF2-40B4-BE49-F238E27FC236}">
                <a16:creationId xmlns:a16="http://schemas.microsoft.com/office/drawing/2014/main" id="{0D415EE6-8791-4B54-A26F-C871A68175AB}"/>
              </a:ext>
            </a:extLst>
          </p:cNvPr>
          <p:cNvSpPr>
            <a:spLocks noGrp="1"/>
          </p:cNvSpPr>
          <p:nvPr>
            <p:ph idx="1"/>
          </p:nvPr>
        </p:nvSpPr>
        <p:spPr>
          <a:xfrm>
            <a:off x="1676400" y="3848100"/>
            <a:ext cx="21031200" cy="6019800"/>
          </a:xfrm>
        </p:spPr>
        <p:txBody>
          <a:bodyPr>
            <a:normAutofit/>
          </a:bodyPr>
          <a:lstStyle/>
          <a:p>
            <a:r>
              <a:rPr lang="en-US" sz="4400" dirty="0">
                <a:solidFill>
                  <a:schemeClr val="tx1"/>
                </a:solidFill>
                <a:latin typeface="+mn-lt"/>
              </a:rPr>
              <a:t>Work/Life Balance </a:t>
            </a:r>
          </a:p>
          <a:p>
            <a:r>
              <a:rPr lang="en-US" sz="4400" dirty="0">
                <a:solidFill>
                  <a:schemeClr val="tx1"/>
                </a:solidFill>
                <a:latin typeface="+mn-lt"/>
              </a:rPr>
              <a:t>PNL Ownership</a:t>
            </a:r>
          </a:p>
          <a:p>
            <a:r>
              <a:rPr lang="en-US" sz="4400" dirty="0">
                <a:solidFill>
                  <a:schemeClr val="tx1"/>
                </a:solidFill>
                <a:latin typeface="+mn-lt"/>
              </a:rPr>
              <a:t>Career Stability </a:t>
            </a:r>
          </a:p>
          <a:p>
            <a:r>
              <a:rPr lang="en-US" sz="4400" dirty="0">
                <a:solidFill>
                  <a:schemeClr val="tx1"/>
                </a:solidFill>
                <a:latin typeface="+mn-lt"/>
              </a:rPr>
              <a:t>Cultural Fit </a:t>
            </a:r>
          </a:p>
          <a:p>
            <a:r>
              <a:rPr lang="en-US" sz="4400" dirty="0">
                <a:solidFill>
                  <a:schemeClr val="tx1"/>
                </a:solidFill>
                <a:latin typeface="+mn-lt"/>
              </a:rPr>
              <a:t>Climb Corporate Ladder and Build Network </a:t>
            </a:r>
          </a:p>
          <a:p>
            <a:r>
              <a:rPr lang="en-US" sz="4400" dirty="0">
                <a:solidFill>
                  <a:schemeClr val="tx1"/>
                </a:solidFill>
                <a:latin typeface="+mn-lt"/>
              </a:rPr>
              <a:t>More Tangible Impact </a:t>
            </a:r>
          </a:p>
          <a:p>
            <a:r>
              <a:rPr lang="en-US" sz="4400" dirty="0">
                <a:solidFill>
                  <a:schemeClr val="tx1"/>
                </a:solidFill>
                <a:latin typeface="+mn-lt"/>
              </a:rPr>
              <a:t>International Experience*</a:t>
            </a:r>
          </a:p>
          <a:p>
            <a:endParaRPr lang="en-US" sz="4400" dirty="0">
              <a:solidFill>
                <a:schemeClr val="tx1"/>
              </a:solidFill>
              <a:latin typeface="+mn-lt"/>
            </a:endParaRPr>
          </a:p>
          <a:p>
            <a:endParaRPr lang="en-US" sz="4400" dirty="0">
              <a:solidFill>
                <a:schemeClr val="tx1"/>
              </a:solidFill>
              <a:latin typeface="+mn-lt"/>
            </a:endParaRPr>
          </a:p>
          <a:p>
            <a:endParaRPr lang="en-US" sz="4400" dirty="0">
              <a:solidFill>
                <a:schemeClr val="tx1"/>
              </a:solidFill>
              <a:latin typeface="+mn-lt"/>
            </a:endParaRPr>
          </a:p>
          <a:p>
            <a:endParaRPr lang="en-US" sz="4400" dirty="0">
              <a:solidFill>
                <a:schemeClr val="tx1"/>
              </a:solidFill>
              <a:latin typeface="+mn-lt"/>
            </a:endParaRPr>
          </a:p>
        </p:txBody>
      </p:sp>
    </p:spTree>
    <p:extLst>
      <p:ext uri="{BB962C8B-B14F-4D97-AF65-F5344CB8AC3E}">
        <p14:creationId xmlns:p14="http://schemas.microsoft.com/office/powerpoint/2010/main" val="275115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9FB5-CDFB-4401-9DD2-1E80F95F4164}"/>
              </a:ext>
            </a:extLst>
          </p:cNvPr>
          <p:cNvSpPr>
            <a:spLocks noGrp="1"/>
          </p:cNvSpPr>
          <p:nvPr>
            <p:ph type="title"/>
          </p:nvPr>
        </p:nvSpPr>
        <p:spPr/>
        <p:txBody>
          <a:bodyPr anchor="t"/>
          <a:lstStyle/>
          <a:p>
            <a:r>
              <a:rPr lang="en-US" dirty="0">
                <a:latin typeface="+mj-lt"/>
              </a:rPr>
              <a:t>Recruiting Process</a:t>
            </a:r>
          </a:p>
        </p:txBody>
      </p:sp>
      <p:sp>
        <p:nvSpPr>
          <p:cNvPr id="3" name="Content Placeholder 2">
            <a:extLst>
              <a:ext uri="{FF2B5EF4-FFF2-40B4-BE49-F238E27FC236}">
                <a16:creationId xmlns:a16="http://schemas.microsoft.com/office/drawing/2014/main" id="{BC8AD57B-1A31-49C0-8699-70354B124E52}"/>
              </a:ext>
            </a:extLst>
          </p:cNvPr>
          <p:cNvSpPr>
            <a:spLocks noGrp="1"/>
          </p:cNvSpPr>
          <p:nvPr>
            <p:ph idx="1"/>
          </p:nvPr>
        </p:nvSpPr>
        <p:spPr>
          <a:xfrm>
            <a:off x="1219200" y="2667000"/>
            <a:ext cx="21945600" cy="8702675"/>
          </a:xfrm>
        </p:spPr>
        <p:txBody>
          <a:bodyPr vert="horz" lIns="91440" tIns="45720" rIns="91440" bIns="45720" rtlCol="0">
            <a:normAutofit/>
          </a:bodyPr>
          <a:lstStyle/>
          <a:p>
            <a:r>
              <a:rPr lang="en-US" sz="4400" dirty="0">
                <a:solidFill>
                  <a:schemeClr val="tx1"/>
                </a:solidFill>
                <a:latin typeface="+mn-lt"/>
              </a:rPr>
              <a:t>Recruiting starts now!</a:t>
            </a:r>
          </a:p>
          <a:p>
            <a:r>
              <a:rPr lang="en-US" sz="4400" dirty="0">
                <a:solidFill>
                  <a:schemeClr val="tx1"/>
                </a:solidFill>
                <a:latin typeface="+mn-lt"/>
              </a:rPr>
              <a:t>Contrary to popular belief, coffee chats aren’t exclusive to consulting and banking</a:t>
            </a:r>
          </a:p>
          <a:p>
            <a:pPr lvl="1"/>
            <a:r>
              <a:rPr lang="en-US" sz="4400" dirty="0">
                <a:solidFill>
                  <a:schemeClr val="tx1"/>
                </a:solidFill>
              </a:rPr>
              <a:t>Don’t think of it as a way to check the box, but rather as a way to learn more about the company and culture </a:t>
            </a:r>
          </a:p>
          <a:p>
            <a:r>
              <a:rPr lang="en-US" sz="4400" dirty="0">
                <a:solidFill>
                  <a:schemeClr val="tx1"/>
                </a:solidFill>
                <a:latin typeface="+mn-lt"/>
              </a:rPr>
              <a:t>At the very least, decide between consulting and banking now. Energy recruiting has a later timeline and can be managed in addition to one of the above</a:t>
            </a:r>
          </a:p>
          <a:p>
            <a:r>
              <a:rPr lang="en-US" sz="4400" dirty="0">
                <a:solidFill>
                  <a:schemeClr val="tx1"/>
                </a:solidFill>
                <a:latin typeface="+mn-lt"/>
              </a:rPr>
              <a:t>Ask thoughtful questions that you can’t just find online, and try to create advocates through your interactions and conversations</a:t>
            </a:r>
          </a:p>
          <a:p>
            <a:r>
              <a:rPr lang="en-US" sz="4400" dirty="0">
                <a:solidFill>
                  <a:schemeClr val="tx1"/>
                </a:solidFill>
                <a:latin typeface="+mn-lt"/>
              </a:rPr>
              <a:t>2nd years are good first touch points to practice pitch and get honest responses </a:t>
            </a:r>
          </a:p>
          <a:p>
            <a:r>
              <a:rPr lang="en-US" sz="4400" dirty="0">
                <a:solidFill>
                  <a:schemeClr val="tx1"/>
                </a:solidFill>
                <a:latin typeface="+mn-lt"/>
              </a:rPr>
              <a:t>Don’t worry about the interview for now, but start thinking of your story for why energy, why X company, why X role, what long term goals </a:t>
            </a:r>
            <a:r>
              <a:rPr lang="en-US" sz="4400" dirty="0" err="1">
                <a:solidFill>
                  <a:schemeClr val="tx1"/>
                </a:solidFill>
                <a:latin typeface="+mn-lt"/>
              </a:rPr>
              <a:t>etc</a:t>
            </a:r>
            <a:endParaRPr lang="en-US" sz="4400" dirty="0">
              <a:solidFill>
                <a:schemeClr val="tx1"/>
              </a:solidFill>
              <a:latin typeface="+mn-lt"/>
            </a:endParaRPr>
          </a:p>
          <a:p>
            <a:endParaRPr lang="en-US" sz="4400" dirty="0">
              <a:solidFill>
                <a:schemeClr val="tx1"/>
              </a:solidFill>
              <a:latin typeface="+mn-lt"/>
            </a:endParaRPr>
          </a:p>
          <a:p>
            <a:endParaRPr lang="en-US" sz="4400" dirty="0">
              <a:solidFill>
                <a:schemeClr val="tx1"/>
              </a:solidFill>
              <a:latin typeface="+mn-lt"/>
            </a:endParaRPr>
          </a:p>
          <a:p>
            <a:endParaRPr lang="en-US" sz="4400" dirty="0">
              <a:solidFill>
                <a:schemeClr val="tx1"/>
              </a:solidFill>
              <a:latin typeface="+mn-lt"/>
            </a:endParaRPr>
          </a:p>
        </p:txBody>
      </p:sp>
    </p:spTree>
    <p:extLst>
      <p:ext uri="{BB962C8B-B14F-4D97-AF65-F5344CB8AC3E}">
        <p14:creationId xmlns:p14="http://schemas.microsoft.com/office/powerpoint/2010/main" val="2328398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4578-F121-4139-9B55-B6170D50B895}"/>
              </a:ext>
            </a:extLst>
          </p:cNvPr>
          <p:cNvSpPr>
            <a:spLocks noGrp="1"/>
          </p:cNvSpPr>
          <p:nvPr>
            <p:ph type="title"/>
          </p:nvPr>
        </p:nvSpPr>
        <p:spPr>
          <a:xfrm>
            <a:off x="1676400" y="730251"/>
            <a:ext cx="22402800" cy="2651126"/>
          </a:xfrm>
        </p:spPr>
        <p:txBody>
          <a:bodyPr anchor="t">
            <a:normAutofit/>
          </a:bodyPr>
          <a:lstStyle/>
          <a:p>
            <a:r>
              <a:rPr lang="en-US" sz="8000" dirty="0">
                <a:latin typeface="+mj-lt"/>
              </a:rPr>
              <a:t>Second Year Energy Interns </a:t>
            </a:r>
          </a:p>
        </p:txBody>
      </p:sp>
      <p:graphicFrame>
        <p:nvGraphicFramePr>
          <p:cNvPr id="6" name="Table 5">
            <a:extLst>
              <a:ext uri="{FF2B5EF4-FFF2-40B4-BE49-F238E27FC236}">
                <a16:creationId xmlns:a16="http://schemas.microsoft.com/office/drawing/2014/main" id="{9A4D119B-99BF-44BD-BE65-0F8301D7FA55}"/>
              </a:ext>
            </a:extLst>
          </p:cNvPr>
          <p:cNvGraphicFramePr>
            <a:graphicFrameLocks noGrp="1"/>
          </p:cNvGraphicFramePr>
          <p:nvPr>
            <p:extLst>
              <p:ext uri="{D42A27DB-BD31-4B8C-83A1-F6EECF244321}">
                <p14:modId xmlns:p14="http://schemas.microsoft.com/office/powerpoint/2010/main" val="1596915831"/>
              </p:ext>
            </p:extLst>
          </p:nvPr>
        </p:nvGraphicFramePr>
        <p:xfrm>
          <a:off x="3886200" y="2339163"/>
          <a:ext cx="16611600" cy="9753600"/>
        </p:xfrm>
        <a:graphic>
          <a:graphicData uri="http://schemas.openxmlformats.org/drawingml/2006/table">
            <a:tbl>
              <a:tblPr firstRow="1" firstCol="1" bandRow="1">
                <a:tableStyleId>{B301B821-A1FF-4177-AEE7-76D212191A09}</a:tableStyleId>
              </a:tblPr>
              <a:tblGrid>
                <a:gridCol w="4978070">
                  <a:extLst>
                    <a:ext uri="{9D8B030D-6E8A-4147-A177-3AD203B41FA5}">
                      <a16:colId xmlns:a16="http://schemas.microsoft.com/office/drawing/2014/main" val="2735583210"/>
                    </a:ext>
                  </a:extLst>
                </a:gridCol>
                <a:gridCol w="5032178">
                  <a:extLst>
                    <a:ext uri="{9D8B030D-6E8A-4147-A177-3AD203B41FA5}">
                      <a16:colId xmlns:a16="http://schemas.microsoft.com/office/drawing/2014/main" val="4178444333"/>
                    </a:ext>
                  </a:extLst>
                </a:gridCol>
                <a:gridCol w="6601352">
                  <a:extLst>
                    <a:ext uri="{9D8B030D-6E8A-4147-A177-3AD203B41FA5}">
                      <a16:colId xmlns:a16="http://schemas.microsoft.com/office/drawing/2014/main" val="4074858552"/>
                    </a:ext>
                  </a:extLst>
                </a:gridCol>
              </a:tblGrid>
              <a:tr h="457200">
                <a:tc>
                  <a:txBody>
                    <a:bodyPr/>
                    <a:lstStyle/>
                    <a:p>
                      <a:pPr marL="0" marR="0">
                        <a:spcBef>
                          <a:spcPts val="0"/>
                        </a:spcBef>
                        <a:spcAft>
                          <a:spcPts val="0"/>
                        </a:spcAft>
                      </a:pPr>
                      <a:r>
                        <a:rPr lang="en-US" sz="3200" dirty="0">
                          <a:effectLst/>
                        </a:rPr>
                        <a:t>First</a:t>
                      </a:r>
                      <a:endParaRPr lang="en-US" sz="3200" dirty="0">
                        <a:effectLst/>
                        <a:latin typeface="+mn-lt"/>
                        <a:ea typeface="Calibri" panose="020F0502020204030204" pitchFamily="34" charset="0"/>
                      </a:endParaRPr>
                    </a:p>
                  </a:txBody>
                  <a:tcPr marL="68580" marR="68580" marT="0" marB="0" anchor="b"/>
                </a:tc>
                <a:tc>
                  <a:txBody>
                    <a:bodyPr/>
                    <a:lstStyle/>
                    <a:p>
                      <a:pPr marL="0" marR="0">
                        <a:spcBef>
                          <a:spcPts val="0"/>
                        </a:spcBef>
                        <a:spcAft>
                          <a:spcPts val="0"/>
                        </a:spcAft>
                      </a:pPr>
                      <a:r>
                        <a:rPr lang="en-US" sz="3200" dirty="0">
                          <a:effectLst/>
                        </a:rPr>
                        <a:t>Last</a:t>
                      </a:r>
                      <a:endParaRPr lang="en-US" sz="3200" dirty="0">
                        <a:effectLst/>
                        <a:latin typeface="+mn-lt"/>
                        <a:ea typeface="Calibri" panose="020F0502020204030204" pitchFamily="34" charset="0"/>
                      </a:endParaRPr>
                    </a:p>
                  </a:txBody>
                  <a:tcPr marL="68580" marR="68580" marT="0" marB="0" anchor="b"/>
                </a:tc>
                <a:tc>
                  <a:txBody>
                    <a:bodyPr/>
                    <a:lstStyle/>
                    <a:p>
                      <a:pPr marL="0" marR="0">
                        <a:spcBef>
                          <a:spcPts val="0"/>
                        </a:spcBef>
                        <a:spcAft>
                          <a:spcPts val="0"/>
                        </a:spcAft>
                      </a:pPr>
                      <a:r>
                        <a:rPr lang="en-US" sz="3200" dirty="0">
                          <a:effectLst/>
                        </a:rPr>
                        <a:t>Company</a:t>
                      </a:r>
                      <a:endParaRPr lang="en-US" sz="32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3769560623"/>
                  </a:ext>
                </a:extLst>
              </a:tr>
              <a:tr h="457200">
                <a:tc>
                  <a:txBody>
                    <a:bodyPr/>
                    <a:lstStyle/>
                    <a:p>
                      <a:pPr marL="0" marR="0">
                        <a:spcBef>
                          <a:spcPts val="0"/>
                        </a:spcBef>
                        <a:spcAft>
                          <a:spcPts val="0"/>
                        </a:spcAft>
                      </a:pPr>
                      <a:r>
                        <a:rPr lang="en-US" sz="3200" b="0" dirty="0">
                          <a:effectLst/>
                        </a:rPr>
                        <a:t>Benjamin</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Bailey</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dirty="0">
                          <a:effectLst/>
                        </a:rPr>
                        <a:t>CenterPoint Energy</a:t>
                      </a:r>
                      <a:endParaRPr lang="en-US" sz="32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2592856968"/>
                  </a:ext>
                </a:extLst>
              </a:tr>
              <a:tr h="457200">
                <a:tc>
                  <a:txBody>
                    <a:bodyPr/>
                    <a:lstStyle/>
                    <a:p>
                      <a:pPr marL="0" marR="0">
                        <a:spcBef>
                          <a:spcPts val="0"/>
                        </a:spcBef>
                        <a:spcAft>
                          <a:spcPts val="0"/>
                        </a:spcAft>
                      </a:pPr>
                      <a:r>
                        <a:rPr lang="en-US" sz="3200" b="0" dirty="0">
                          <a:effectLst/>
                        </a:rPr>
                        <a:t>John</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Clarke</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CenterPoint Energy</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2647826016"/>
                  </a:ext>
                </a:extLst>
              </a:tr>
              <a:tr h="457200">
                <a:tc>
                  <a:txBody>
                    <a:bodyPr/>
                    <a:lstStyle/>
                    <a:p>
                      <a:pPr marL="0" marR="0">
                        <a:spcBef>
                          <a:spcPts val="0"/>
                        </a:spcBef>
                        <a:spcAft>
                          <a:spcPts val="0"/>
                        </a:spcAft>
                      </a:pPr>
                      <a:r>
                        <a:rPr lang="en-US" sz="3200" b="0" dirty="0">
                          <a:effectLst/>
                        </a:rPr>
                        <a:t>Panpim</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Lohachala</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CenterPoint Energy</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3671240538"/>
                  </a:ext>
                </a:extLst>
              </a:tr>
              <a:tr h="457200">
                <a:tc>
                  <a:txBody>
                    <a:bodyPr/>
                    <a:lstStyle/>
                    <a:p>
                      <a:pPr marL="0" marR="0">
                        <a:spcBef>
                          <a:spcPts val="0"/>
                        </a:spcBef>
                        <a:spcAft>
                          <a:spcPts val="0"/>
                        </a:spcAft>
                      </a:pPr>
                      <a:r>
                        <a:rPr lang="en-US" sz="3200" b="0" dirty="0">
                          <a:effectLst/>
                        </a:rPr>
                        <a:t>Kenneth</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Boothby</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Concho Resources</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4137798105"/>
                  </a:ext>
                </a:extLst>
              </a:tr>
              <a:tr h="457200">
                <a:tc>
                  <a:txBody>
                    <a:bodyPr/>
                    <a:lstStyle/>
                    <a:p>
                      <a:pPr marL="0" marR="0">
                        <a:spcBef>
                          <a:spcPts val="0"/>
                        </a:spcBef>
                        <a:spcAft>
                          <a:spcPts val="0"/>
                        </a:spcAft>
                      </a:pPr>
                      <a:r>
                        <a:rPr lang="en-US" sz="3200" b="0" dirty="0" err="1">
                          <a:effectLst/>
                        </a:rPr>
                        <a:t>Shrish</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Ankur</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dirty="0">
                          <a:effectLst/>
                        </a:rPr>
                        <a:t>EDF Renewables</a:t>
                      </a:r>
                      <a:endParaRPr lang="en-US" sz="32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292405758"/>
                  </a:ext>
                </a:extLst>
              </a:tr>
              <a:tr h="457200">
                <a:tc>
                  <a:txBody>
                    <a:bodyPr/>
                    <a:lstStyle/>
                    <a:p>
                      <a:pPr marL="0" marR="0">
                        <a:spcBef>
                          <a:spcPts val="0"/>
                        </a:spcBef>
                        <a:spcAft>
                          <a:spcPts val="0"/>
                        </a:spcAft>
                      </a:pPr>
                      <a:r>
                        <a:rPr lang="en-US" sz="3200" b="0" dirty="0">
                          <a:effectLst/>
                        </a:rPr>
                        <a:t>Timothy</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Barnhill</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ExxonMobil</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355899895"/>
                  </a:ext>
                </a:extLst>
              </a:tr>
              <a:tr h="457200">
                <a:tc>
                  <a:txBody>
                    <a:bodyPr/>
                    <a:lstStyle/>
                    <a:p>
                      <a:pPr marL="0" marR="0">
                        <a:spcBef>
                          <a:spcPts val="0"/>
                        </a:spcBef>
                        <a:spcAft>
                          <a:spcPts val="0"/>
                        </a:spcAft>
                      </a:pPr>
                      <a:r>
                        <a:rPr lang="en-US" sz="3200" b="0" dirty="0">
                          <a:effectLst/>
                        </a:rPr>
                        <a:t>Prathima</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Reddy</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ExxonMobil</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93851564"/>
                  </a:ext>
                </a:extLst>
              </a:tr>
              <a:tr h="457200">
                <a:tc>
                  <a:txBody>
                    <a:bodyPr/>
                    <a:lstStyle/>
                    <a:p>
                      <a:pPr marL="0" marR="0">
                        <a:spcBef>
                          <a:spcPts val="0"/>
                        </a:spcBef>
                        <a:spcAft>
                          <a:spcPts val="0"/>
                        </a:spcAft>
                      </a:pPr>
                      <a:r>
                        <a:rPr lang="en-US" sz="3200" b="0" dirty="0">
                          <a:effectLst/>
                        </a:rPr>
                        <a:t>Mitchel</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Robertson</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ExxonMobil</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2610850671"/>
                  </a:ext>
                </a:extLst>
              </a:tr>
              <a:tr h="457200">
                <a:tc>
                  <a:txBody>
                    <a:bodyPr/>
                    <a:lstStyle/>
                    <a:p>
                      <a:pPr marL="0" marR="0">
                        <a:spcBef>
                          <a:spcPts val="0"/>
                        </a:spcBef>
                        <a:spcAft>
                          <a:spcPts val="0"/>
                        </a:spcAft>
                      </a:pPr>
                      <a:r>
                        <a:rPr lang="en-US" sz="3200" b="0" dirty="0" err="1">
                          <a:effectLst/>
                        </a:rPr>
                        <a:t>Gle</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Park</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KBR</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014603714"/>
                  </a:ext>
                </a:extLst>
              </a:tr>
              <a:tr h="457200">
                <a:tc>
                  <a:txBody>
                    <a:bodyPr/>
                    <a:lstStyle/>
                    <a:p>
                      <a:pPr marL="0" marR="0">
                        <a:spcBef>
                          <a:spcPts val="0"/>
                        </a:spcBef>
                        <a:spcAft>
                          <a:spcPts val="0"/>
                        </a:spcAft>
                      </a:pPr>
                      <a:r>
                        <a:rPr lang="en-US" sz="3200" b="0" dirty="0">
                          <a:effectLst/>
                        </a:rPr>
                        <a:t>Andrew</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Patrick</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Kinder Morgan</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2000025040"/>
                  </a:ext>
                </a:extLst>
              </a:tr>
              <a:tr h="457200">
                <a:tc>
                  <a:txBody>
                    <a:bodyPr/>
                    <a:lstStyle/>
                    <a:p>
                      <a:pPr marL="0" marR="0">
                        <a:spcBef>
                          <a:spcPts val="0"/>
                        </a:spcBef>
                        <a:spcAft>
                          <a:spcPts val="0"/>
                        </a:spcAft>
                      </a:pPr>
                      <a:r>
                        <a:rPr lang="en-US" sz="3200" b="0" dirty="0">
                          <a:effectLst/>
                        </a:rPr>
                        <a:t>Alexander</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Poulos</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Shell</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65528755"/>
                  </a:ext>
                </a:extLst>
              </a:tr>
              <a:tr h="457200">
                <a:tc>
                  <a:txBody>
                    <a:bodyPr/>
                    <a:lstStyle/>
                    <a:p>
                      <a:pPr marL="0" marR="0">
                        <a:spcBef>
                          <a:spcPts val="0"/>
                        </a:spcBef>
                        <a:spcAft>
                          <a:spcPts val="0"/>
                        </a:spcAft>
                      </a:pPr>
                      <a:r>
                        <a:rPr lang="en-US" sz="3200" b="0" dirty="0">
                          <a:effectLst/>
                        </a:rPr>
                        <a:t>Yan Nick</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Naroditski</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dirty="0">
                          <a:effectLst/>
                        </a:rPr>
                        <a:t>Stallion Oilfield Services</a:t>
                      </a:r>
                      <a:endParaRPr lang="en-US" sz="32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978151373"/>
                  </a:ext>
                </a:extLst>
              </a:tr>
              <a:tr h="457200">
                <a:tc>
                  <a:txBody>
                    <a:bodyPr/>
                    <a:lstStyle/>
                    <a:p>
                      <a:pPr marL="0" marR="0">
                        <a:spcBef>
                          <a:spcPts val="0"/>
                        </a:spcBef>
                        <a:spcAft>
                          <a:spcPts val="0"/>
                        </a:spcAft>
                      </a:pPr>
                      <a:r>
                        <a:rPr lang="en-US" sz="3200" b="0" dirty="0">
                          <a:effectLst/>
                        </a:rPr>
                        <a:t>Austin</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Peterson</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Stallion Oilfield Services</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2341214103"/>
                  </a:ext>
                </a:extLst>
              </a:tr>
              <a:tr h="457200">
                <a:tc>
                  <a:txBody>
                    <a:bodyPr/>
                    <a:lstStyle/>
                    <a:p>
                      <a:pPr marL="0" marR="0">
                        <a:spcBef>
                          <a:spcPts val="0"/>
                        </a:spcBef>
                        <a:spcAft>
                          <a:spcPts val="0"/>
                        </a:spcAft>
                      </a:pPr>
                      <a:r>
                        <a:rPr lang="en-US" sz="3200" b="0" dirty="0">
                          <a:effectLst/>
                        </a:rPr>
                        <a:t>Ashrit </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Shetty </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Chevron</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3044012175"/>
                  </a:ext>
                </a:extLst>
              </a:tr>
              <a:tr h="457200">
                <a:tc>
                  <a:txBody>
                    <a:bodyPr/>
                    <a:lstStyle/>
                    <a:p>
                      <a:pPr marL="0" marR="0">
                        <a:spcBef>
                          <a:spcPts val="0"/>
                        </a:spcBef>
                        <a:spcAft>
                          <a:spcPts val="0"/>
                        </a:spcAft>
                      </a:pPr>
                      <a:r>
                        <a:rPr lang="en-US" sz="3200" b="0" dirty="0">
                          <a:effectLst/>
                        </a:rPr>
                        <a:t>Vishruti </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Jakhar</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a:effectLst/>
                        </a:rPr>
                        <a:t>Joulon </a:t>
                      </a:r>
                      <a:endParaRPr lang="en-US" sz="32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538719187"/>
                  </a:ext>
                </a:extLst>
              </a:tr>
              <a:tr h="457200">
                <a:tc>
                  <a:txBody>
                    <a:bodyPr/>
                    <a:lstStyle/>
                    <a:p>
                      <a:pPr marL="0" marR="0">
                        <a:spcBef>
                          <a:spcPts val="0"/>
                        </a:spcBef>
                        <a:spcAft>
                          <a:spcPts val="0"/>
                        </a:spcAft>
                      </a:pPr>
                      <a:r>
                        <a:rPr lang="en-US" sz="3200" b="0" dirty="0">
                          <a:effectLst/>
                        </a:rPr>
                        <a:t>Jingwen </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Wang</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dirty="0" err="1">
                          <a:effectLst/>
                        </a:rPr>
                        <a:t>WoodMac</a:t>
                      </a:r>
                      <a:r>
                        <a:rPr lang="en-US" sz="3200" dirty="0">
                          <a:effectLst/>
                        </a:rPr>
                        <a:t> (Consulting)</a:t>
                      </a:r>
                      <a:endParaRPr lang="en-US" sz="32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2335140127"/>
                  </a:ext>
                </a:extLst>
              </a:tr>
              <a:tr h="457200">
                <a:tc>
                  <a:txBody>
                    <a:bodyPr/>
                    <a:lstStyle/>
                    <a:p>
                      <a:pPr marL="0" marR="0">
                        <a:spcBef>
                          <a:spcPts val="0"/>
                        </a:spcBef>
                        <a:spcAft>
                          <a:spcPts val="0"/>
                        </a:spcAft>
                      </a:pPr>
                      <a:r>
                        <a:rPr lang="en-US" sz="3200" b="0" dirty="0" err="1">
                          <a:effectLst/>
                        </a:rPr>
                        <a:t>Priyal</a:t>
                      </a:r>
                      <a:r>
                        <a:rPr lang="en-US" sz="3200" b="0" dirty="0">
                          <a:effectLst/>
                        </a:rPr>
                        <a:t> </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Khurana</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dirty="0" err="1">
                          <a:effectLst/>
                        </a:rPr>
                        <a:t>WoodMac</a:t>
                      </a:r>
                      <a:r>
                        <a:rPr lang="en-US" sz="3200" dirty="0">
                          <a:effectLst/>
                        </a:rPr>
                        <a:t> (Consulting)</a:t>
                      </a:r>
                      <a:endParaRPr lang="en-US" sz="32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225210431"/>
                  </a:ext>
                </a:extLst>
              </a:tr>
              <a:tr h="457200">
                <a:tc>
                  <a:txBody>
                    <a:bodyPr/>
                    <a:lstStyle/>
                    <a:p>
                      <a:pPr marL="0" marR="0">
                        <a:spcBef>
                          <a:spcPts val="0"/>
                        </a:spcBef>
                        <a:spcAft>
                          <a:spcPts val="0"/>
                        </a:spcAft>
                      </a:pPr>
                      <a:r>
                        <a:rPr lang="en-US" sz="3200" b="0" dirty="0">
                          <a:effectLst/>
                        </a:rPr>
                        <a:t>Vipul </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Singhal</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dirty="0" err="1">
                          <a:effectLst/>
                        </a:rPr>
                        <a:t>Westney</a:t>
                      </a:r>
                      <a:r>
                        <a:rPr lang="en-US" sz="3200" dirty="0">
                          <a:effectLst/>
                        </a:rPr>
                        <a:t> (Consulting)</a:t>
                      </a:r>
                      <a:endParaRPr lang="en-US" sz="32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287643701"/>
                  </a:ext>
                </a:extLst>
              </a:tr>
              <a:tr h="457200">
                <a:tc>
                  <a:txBody>
                    <a:bodyPr/>
                    <a:lstStyle/>
                    <a:p>
                      <a:pPr marL="0" marR="0">
                        <a:spcBef>
                          <a:spcPts val="0"/>
                        </a:spcBef>
                        <a:spcAft>
                          <a:spcPts val="0"/>
                        </a:spcAft>
                      </a:pPr>
                      <a:r>
                        <a:rPr lang="en-US" sz="3200" b="0" dirty="0">
                          <a:effectLst/>
                        </a:rPr>
                        <a:t>Sarah</a:t>
                      </a:r>
                      <a:endParaRPr lang="en-US" sz="3200" b="0" dirty="0">
                        <a:solidFill>
                          <a:schemeClr val="tx1"/>
                        </a:solidFill>
                        <a:effectLst/>
                        <a:latin typeface="+mn-lt"/>
                        <a:ea typeface="Calibri" panose="020F0502020204030204" pitchFamily="34" charset="0"/>
                      </a:endParaRPr>
                    </a:p>
                  </a:txBody>
                  <a:tcPr marL="68580" marR="68580" marT="0" marB="0" anchor="b"/>
                </a:tc>
                <a:tc>
                  <a:txBody>
                    <a:bodyPr/>
                    <a:lstStyle/>
                    <a:p>
                      <a:pPr marL="0" marR="0" algn="l" defTabSz="1828601" rtl="0" eaLnBrk="1" latinLnBrk="0" hangingPunct="1">
                        <a:spcBef>
                          <a:spcPts val="0"/>
                        </a:spcBef>
                        <a:spcAft>
                          <a:spcPts val="0"/>
                        </a:spcAft>
                      </a:pPr>
                      <a:r>
                        <a:rPr lang="en-US" sz="3200" kern="1200" dirty="0">
                          <a:effectLst/>
                        </a:rPr>
                        <a:t>Brock</a:t>
                      </a:r>
                      <a:endParaRPr lang="en-US" sz="3200" kern="1200" dirty="0">
                        <a:solidFill>
                          <a:schemeClr val="dk1"/>
                        </a:solidFill>
                        <a:effectLst/>
                        <a:latin typeface="+mn-lt"/>
                        <a:ea typeface="+mn-ea"/>
                        <a:cs typeface="+mn-cs"/>
                      </a:endParaRPr>
                    </a:p>
                  </a:txBody>
                  <a:tcPr marL="68580" marR="68580" marT="0" marB="0" anchor="b"/>
                </a:tc>
                <a:tc>
                  <a:txBody>
                    <a:bodyPr/>
                    <a:lstStyle/>
                    <a:p>
                      <a:pPr marL="0" marR="0">
                        <a:spcBef>
                          <a:spcPts val="0"/>
                        </a:spcBef>
                        <a:spcAft>
                          <a:spcPts val="0"/>
                        </a:spcAft>
                      </a:pPr>
                      <a:r>
                        <a:rPr lang="en-US" sz="3200" dirty="0" err="1">
                          <a:effectLst/>
                        </a:rPr>
                        <a:t>Westney</a:t>
                      </a:r>
                      <a:r>
                        <a:rPr lang="en-US" sz="3200" dirty="0">
                          <a:effectLst/>
                        </a:rPr>
                        <a:t> (Consulting)</a:t>
                      </a:r>
                      <a:endParaRPr lang="en-US" sz="32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484272656"/>
                  </a:ext>
                </a:extLst>
              </a:tr>
            </a:tbl>
          </a:graphicData>
        </a:graphic>
      </p:graphicFrame>
    </p:spTree>
    <p:extLst>
      <p:ext uri="{BB962C8B-B14F-4D97-AF65-F5344CB8AC3E}">
        <p14:creationId xmlns:p14="http://schemas.microsoft.com/office/powerpoint/2010/main" val="2133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C113-AF0F-4C77-853A-CCCBD30E5422}"/>
              </a:ext>
            </a:extLst>
          </p:cNvPr>
          <p:cNvSpPr>
            <a:spLocks noGrp="1"/>
          </p:cNvSpPr>
          <p:nvPr>
            <p:ph type="title"/>
          </p:nvPr>
        </p:nvSpPr>
        <p:spPr>
          <a:xfrm>
            <a:off x="1676400" y="855861"/>
            <a:ext cx="21031200" cy="2651126"/>
          </a:xfrm>
        </p:spPr>
        <p:txBody>
          <a:bodyPr anchor="t"/>
          <a:lstStyle/>
          <a:p>
            <a:r>
              <a:rPr lang="en-US" dirty="0">
                <a:latin typeface="+mj-lt"/>
              </a:rPr>
              <a:t>There’s no single source of energy </a:t>
            </a:r>
          </a:p>
        </p:txBody>
      </p:sp>
      <p:pic>
        <p:nvPicPr>
          <p:cNvPr id="1032" name="Picture 8" descr="Image result for energy sources">
            <a:extLst>
              <a:ext uri="{FF2B5EF4-FFF2-40B4-BE49-F238E27FC236}">
                <a16:creationId xmlns:a16="http://schemas.microsoft.com/office/drawing/2014/main" id="{599A0A6D-6CFD-48A5-841C-94D4DC813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00400"/>
            <a:ext cx="20726400" cy="809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42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C113-AF0F-4C77-853A-CCCBD30E5422}"/>
              </a:ext>
            </a:extLst>
          </p:cNvPr>
          <p:cNvSpPr>
            <a:spLocks noGrp="1"/>
          </p:cNvSpPr>
          <p:nvPr>
            <p:ph type="title"/>
          </p:nvPr>
        </p:nvSpPr>
        <p:spPr/>
        <p:txBody>
          <a:bodyPr anchor="t"/>
          <a:lstStyle/>
          <a:p>
            <a:r>
              <a:rPr lang="en-US" dirty="0">
                <a:latin typeface="+mj-lt"/>
                <a:cs typeface="Arial" panose="020B0604020202020204" pitchFamily="34" charset="0"/>
              </a:rPr>
              <a:t>Conventional resource value chain </a:t>
            </a:r>
          </a:p>
        </p:txBody>
      </p:sp>
      <p:pic>
        <p:nvPicPr>
          <p:cNvPr id="1028" name="Picture 4" descr="Image may contain: text">
            <a:extLst>
              <a:ext uri="{FF2B5EF4-FFF2-40B4-BE49-F238E27FC236}">
                <a16:creationId xmlns:a16="http://schemas.microsoft.com/office/drawing/2014/main" id="{916A9A8D-993A-4BC2-ABEE-9731A8B75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54045"/>
            <a:ext cx="9476508" cy="900935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70EDF79-9DD8-4736-AE08-FD2FB210A00F}"/>
              </a:ext>
            </a:extLst>
          </p:cNvPr>
          <p:cNvSpPr txBox="1"/>
          <p:nvPr/>
        </p:nvSpPr>
        <p:spPr>
          <a:xfrm>
            <a:off x="11353799" y="4129001"/>
            <a:ext cx="11811002" cy="1077218"/>
          </a:xfrm>
          <a:prstGeom prst="rect">
            <a:avLst/>
          </a:prstGeom>
          <a:noFill/>
        </p:spPr>
        <p:txBody>
          <a:bodyPr wrap="square" rtlCol="0">
            <a:spAutoFit/>
          </a:bodyPr>
          <a:lstStyle/>
          <a:p>
            <a:r>
              <a:rPr lang="en-US" sz="3200" b="1" dirty="0"/>
              <a:t>Upstream</a:t>
            </a:r>
            <a:r>
              <a:rPr lang="en-US" sz="3200" dirty="0"/>
              <a:t> involves everything related to finding, recovering, and producing hydrocarbons </a:t>
            </a:r>
          </a:p>
        </p:txBody>
      </p:sp>
      <p:sp>
        <p:nvSpPr>
          <p:cNvPr id="17" name="TextBox 16">
            <a:extLst>
              <a:ext uri="{FF2B5EF4-FFF2-40B4-BE49-F238E27FC236}">
                <a16:creationId xmlns:a16="http://schemas.microsoft.com/office/drawing/2014/main" id="{9CD2F6A6-B06D-4092-AA0A-493E9AD74910}"/>
              </a:ext>
            </a:extLst>
          </p:cNvPr>
          <p:cNvSpPr txBox="1"/>
          <p:nvPr/>
        </p:nvSpPr>
        <p:spPr>
          <a:xfrm>
            <a:off x="11353799" y="6713579"/>
            <a:ext cx="11811001" cy="1569660"/>
          </a:xfrm>
          <a:prstGeom prst="rect">
            <a:avLst/>
          </a:prstGeom>
          <a:noFill/>
        </p:spPr>
        <p:txBody>
          <a:bodyPr wrap="square" rtlCol="0">
            <a:spAutoFit/>
          </a:bodyPr>
          <a:lstStyle/>
          <a:p>
            <a:r>
              <a:rPr lang="en-US" sz="3200" b="1" dirty="0"/>
              <a:t>Midstream</a:t>
            </a:r>
            <a:r>
              <a:rPr lang="en-US" sz="3200" dirty="0"/>
              <a:t> pertains to the transportation of crude oil and natural gas after production, </a:t>
            </a:r>
            <a:r>
              <a:rPr lang="en-US" sz="3200" dirty="0" err="1"/>
              <a:t>i.e</a:t>
            </a:r>
            <a:r>
              <a:rPr lang="en-US" sz="3200" dirty="0"/>
              <a:t> the infrastructure including pipelines and tank trucks</a:t>
            </a:r>
          </a:p>
        </p:txBody>
      </p:sp>
      <p:sp>
        <p:nvSpPr>
          <p:cNvPr id="18" name="TextBox 17">
            <a:extLst>
              <a:ext uri="{FF2B5EF4-FFF2-40B4-BE49-F238E27FC236}">
                <a16:creationId xmlns:a16="http://schemas.microsoft.com/office/drawing/2014/main" id="{C0015A24-625E-43DE-8067-017F4D7018F8}"/>
              </a:ext>
            </a:extLst>
          </p:cNvPr>
          <p:cNvSpPr txBox="1"/>
          <p:nvPr/>
        </p:nvSpPr>
        <p:spPr>
          <a:xfrm>
            <a:off x="11353801" y="9913710"/>
            <a:ext cx="11811000" cy="1077218"/>
          </a:xfrm>
          <a:prstGeom prst="rect">
            <a:avLst/>
          </a:prstGeom>
          <a:noFill/>
        </p:spPr>
        <p:txBody>
          <a:bodyPr wrap="square" rtlCol="0">
            <a:spAutoFit/>
          </a:bodyPr>
          <a:lstStyle/>
          <a:p>
            <a:r>
              <a:rPr lang="en-US" sz="3200" b="1" dirty="0"/>
              <a:t>Downstream</a:t>
            </a:r>
            <a:r>
              <a:rPr lang="en-US" sz="3200" dirty="0"/>
              <a:t> is the process of converting those hydrocarbons into usable products </a:t>
            </a:r>
          </a:p>
        </p:txBody>
      </p:sp>
    </p:spTree>
    <p:extLst>
      <p:ext uri="{BB962C8B-B14F-4D97-AF65-F5344CB8AC3E}">
        <p14:creationId xmlns:p14="http://schemas.microsoft.com/office/powerpoint/2010/main" val="126234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C113-AF0F-4C77-853A-CCCBD30E5422}"/>
              </a:ext>
            </a:extLst>
          </p:cNvPr>
          <p:cNvSpPr>
            <a:spLocks noGrp="1"/>
          </p:cNvSpPr>
          <p:nvPr>
            <p:ph type="title"/>
          </p:nvPr>
        </p:nvSpPr>
        <p:spPr>
          <a:xfrm>
            <a:off x="1676400" y="855861"/>
            <a:ext cx="21031200" cy="2651126"/>
          </a:xfrm>
        </p:spPr>
        <p:txBody>
          <a:bodyPr anchor="t"/>
          <a:lstStyle/>
          <a:p>
            <a:r>
              <a:rPr lang="en-US" dirty="0">
                <a:latin typeface="+mj-lt"/>
              </a:rPr>
              <a:t>Upstream – find and drill </a:t>
            </a:r>
          </a:p>
        </p:txBody>
      </p:sp>
      <p:sp>
        <p:nvSpPr>
          <p:cNvPr id="5" name="Arrow: Pentagon 4">
            <a:extLst>
              <a:ext uri="{FF2B5EF4-FFF2-40B4-BE49-F238E27FC236}">
                <a16:creationId xmlns:a16="http://schemas.microsoft.com/office/drawing/2014/main" id="{5A37D1AB-A2B6-4012-BB54-FDE527F81D8B}"/>
              </a:ext>
            </a:extLst>
          </p:cNvPr>
          <p:cNvSpPr/>
          <p:nvPr/>
        </p:nvSpPr>
        <p:spPr>
          <a:xfrm>
            <a:off x="1447800" y="2362201"/>
            <a:ext cx="4191000" cy="2377440"/>
          </a:xfrm>
          <a:prstGeom prst="homePlate">
            <a:avLst>
              <a:gd name="adj" fmla="val 35106"/>
            </a:avLst>
          </a:prstGeom>
          <a:solidFill>
            <a:srgbClr val="0B2D71"/>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a:ea typeface="+mn-ea"/>
                <a:cs typeface="+mn-cs"/>
              </a:rPr>
              <a:t>Exploration</a:t>
            </a:r>
          </a:p>
        </p:txBody>
      </p:sp>
      <p:sp>
        <p:nvSpPr>
          <p:cNvPr id="6" name="TextBox 5">
            <a:extLst>
              <a:ext uri="{FF2B5EF4-FFF2-40B4-BE49-F238E27FC236}">
                <a16:creationId xmlns:a16="http://schemas.microsoft.com/office/drawing/2014/main" id="{73AEEF60-A3BF-49F1-9292-3FF8E1B1DCF7}"/>
              </a:ext>
            </a:extLst>
          </p:cNvPr>
          <p:cNvSpPr txBox="1"/>
          <p:nvPr/>
        </p:nvSpPr>
        <p:spPr>
          <a:xfrm>
            <a:off x="5679515" y="2362200"/>
            <a:ext cx="17485286" cy="2377439"/>
          </a:xfrm>
          <a:prstGeom prst="rect">
            <a:avLst/>
          </a:prstGeom>
          <a:noFill/>
        </p:spPr>
        <p:txBody>
          <a:bodyPr wrap="square" rtlCol="0" anchor="ctr" anchorCtr="0">
            <a:noAutofit/>
          </a:bodyPr>
          <a:lstStyle/>
          <a:p>
            <a:pPr marL="571500" indent="-571500">
              <a:buFont typeface="Arial" panose="020B0604020202020204" pitchFamily="34" charset="0"/>
              <a:buChar char="•"/>
            </a:pPr>
            <a:r>
              <a:rPr lang="en-US" sz="3200" b="1" dirty="0"/>
              <a:t>Exploration</a:t>
            </a:r>
            <a:r>
              <a:rPr lang="en-US" sz="3200" dirty="0"/>
              <a:t> is the process of trying to find accumulations of oil and natural gas trapped under the Earth’s surface</a:t>
            </a:r>
          </a:p>
          <a:p>
            <a:pPr marL="1485900" lvl="1" indent="-571500">
              <a:buFont typeface="Arial" panose="020B0604020202020204" pitchFamily="34" charset="0"/>
              <a:buChar char="•"/>
            </a:pPr>
            <a:r>
              <a:rPr lang="en-US" sz="3200" dirty="0"/>
              <a:t>Not an exact science </a:t>
            </a:r>
          </a:p>
          <a:p>
            <a:pPr marL="1485900" lvl="1" indent="-571500">
              <a:buFont typeface="Arial" panose="020B0604020202020204" pitchFamily="34" charset="0"/>
              <a:buChar char="•"/>
            </a:pPr>
            <a:r>
              <a:rPr lang="en-US" sz="3200" dirty="0"/>
              <a:t>Seismic surveys and exploration wells</a:t>
            </a:r>
          </a:p>
        </p:txBody>
      </p:sp>
      <p:sp>
        <p:nvSpPr>
          <p:cNvPr id="8" name="Rectangle 7">
            <a:extLst>
              <a:ext uri="{FF2B5EF4-FFF2-40B4-BE49-F238E27FC236}">
                <a16:creationId xmlns:a16="http://schemas.microsoft.com/office/drawing/2014/main" id="{3C83D1C0-C046-4595-AEFE-179F611516B4}"/>
              </a:ext>
            </a:extLst>
          </p:cNvPr>
          <p:cNvSpPr/>
          <p:nvPr/>
        </p:nvSpPr>
        <p:spPr>
          <a:xfrm>
            <a:off x="5679515" y="5062478"/>
            <a:ext cx="17485285" cy="3895836"/>
          </a:xfrm>
          <a:prstGeom prst="rect">
            <a:avLst/>
          </a:prstGeom>
        </p:spPr>
        <p:txBody>
          <a:bodyPr wrap="square" anchor="ctr" anchorCtr="0">
            <a:noAutofit/>
          </a:bodyPr>
          <a:lstStyle/>
          <a:p>
            <a:pPr marL="571500" indent="-571500">
              <a:buFont typeface="Arial" panose="020B0604020202020204" pitchFamily="34" charset="0"/>
              <a:buChar char="•"/>
            </a:pPr>
            <a:r>
              <a:rPr lang="en-US" sz="3200" dirty="0"/>
              <a:t>Once a reservoir has been identified as likely to produce hydrocarbons in economic quantities, the next step is </a:t>
            </a:r>
            <a:r>
              <a:rPr lang="en-US" sz="3200" b="1" dirty="0"/>
              <a:t>drilling</a:t>
            </a:r>
          </a:p>
          <a:p>
            <a:pPr marL="1485900" lvl="1" indent="-571500">
              <a:buFont typeface="Arial" panose="020B0604020202020204" pitchFamily="34" charset="0"/>
              <a:buChar char="•"/>
            </a:pPr>
            <a:r>
              <a:rPr lang="en-US" sz="3200" dirty="0"/>
              <a:t>physically creating the “borehole” in the ground that will eventually become a productive oil or gas well</a:t>
            </a:r>
          </a:p>
          <a:p>
            <a:pPr marL="1485900" lvl="1" indent="-571500">
              <a:buFont typeface="Arial" panose="020B0604020202020204" pitchFamily="34" charset="0"/>
              <a:buChar char="•"/>
            </a:pPr>
            <a:r>
              <a:rPr lang="en-US" sz="3200" dirty="0"/>
              <a:t>Well </a:t>
            </a:r>
            <a:r>
              <a:rPr lang="en-US" sz="3200" b="1" dirty="0"/>
              <a:t>completion</a:t>
            </a:r>
            <a:r>
              <a:rPr lang="en-US" sz="3200" dirty="0"/>
              <a:t> incorporates the steps taken to transform a drilled well into a producing one. These steps include casing, cementing, perforating, gravel packing and installing a production tree</a:t>
            </a:r>
          </a:p>
        </p:txBody>
      </p:sp>
      <p:sp>
        <p:nvSpPr>
          <p:cNvPr id="10" name="Arrow: Pentagon 9">
            <a:extLst>
              <a:ext uri="{FF2B5EF4-FFF2-40B4-BE49-F238E27FC236}">
                <a16:creationId xmlns:a16="http://schemas.microsoft.com/office/drawing/2014/main" id="{748E9086-7C82-4E7F-99C2-B516B0D04D99}"/>
              </a:ext>
            </a:extLst>
          </p:cNvPr>
          <p:cNvSpPr/>
          <p:nvPr/>
        </p:nvSpPr>
        <p:spPr>
          <a:xfrm>
            <a:off x="1447800" y="5064481"/>
            <a:ext cx="4272516" cy="3935037"/>
          </a:xfrm>
          <a:prstGeom prst="homePlate">
            <a:avLst>
              <a:gd name="adj" fmla="val 22510"/>
            </a:avLst>
          </a:prstGeom>
          <a:solidFill>
            <a:srgbClr val="0B2D71"/>
          </a:solidFill>
          <a:ln w="9525" cap="flat" cmpd="sng" algn="ctr">
            <a:noFill/>
            <a:prstDash val="solid"/>
          </a:ln>
          <a:effectLst/>
        </p:spPr>
        <p:txBody>
          <a:bodyPr rtlCol="0" anchor="ctr"/>
          <a:lstStyle/>
          <a:p>
            <a:pPr algn="ctr" defTabSz="457200"/>
            <a:r>
              <a:rPr lang="en-US" kern="0" dirty="0">
                <a:solidFill>
                  <a:prstClr val="white"/>
                </a:solidFill>
                <a:latin typeface="Arial"/>
              </a:rPr>
              <a:t>Drilling and Completions</a:t>
            </a:r>
          </a:p>
        </p:txBody>
      </p:sp>
      <p:sp>
        <p:nvSpPr>
          <p:cNvPr id="11" name="Arrow: Pentagon 10">
            <a:extLst>
              <a:ext uri="{FF2B5EF4-FFF2-40B4-BE49-F238E27FC236}">
                <a16:creationId xmlns:a16="http://schemas.microsoft.com/office/drawing/2014/main" id="{18483674-E2A1-4D2F-B518-D69164A7908F}"/>
              </a:ext>
            </a:extLst>
          </p:cNvPr>
          <p:cNvSpPr/>
          <p:nvPr/>
        </p:nvSpPr>
        <p:spPr>
          <a:xfrm>
            <a:off x="1447800" y="9329677"/>
            <a:ext cx="4191000" cy="2862315"/>
          </a:xfrm>
          <a:prstGeom prst="homePlate">
            <a:avLst>
              <a:gd name="adj" fmla="val 28601"/>
            </a:avLst>
          </a:prstGeom>
          <a:solidFill>
            <a:srgbClr val="0B2D71"/>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a:ea typeface="+mn-ea"/>
                <a:cs typeface="+mn-cs"/>
              </a:rPr>
              <a:t>Production</a:t>
            </a:r>
          </a:p>
        </p:txBody>
      </p:sp>
      <p:sp>
        <p:nvSpPr>
          <p:cNvPr id="16" name="TextBox 15">
            <a:extLst>
              <a:ext uri="{FF2B5EF4-FFF2-40B4-BE49-F238E27FC236}">
                <a16:creationId xmlns:a16="http://schemas.microsoft.com/office/drawing/2014/main" id="{F00502CD-7AFC-4E45-8EC0-A955A85C4DDB}"/>
              </a:ext>
            </a:extLst>
          </p:cNvPr>
          <p:cNvSpPr txBox="1"/>
          <p:nvPr/>
        </p:nvSpPr>
        <p:spPr>
          <a:xfrm>
            <a:off x="5638799" y="9329677"/>
            <a:ext cx="17526001" cy="2862311"/>
          </a:xfrm>
          <a:prstGeom prst="rect">
            <a:avLst/>
          </a:prstGeom>
          <a:noFill/>
        </p:spPr>
        <p:txBody>
          <a:bodyPr wrap="square" rtlCol="0" anchor="ctr" anchorCtr="0">
            <a:noAutofit/>
          </a:bodyPr>
          <a:lstStyle/>
          <a:p>
            <a:pPr marL="457150" lvl="0" indent="-457150" defTabSz="1828601">
              <a:spcBef>
                <a:spcPts val="2000"/>
              </a:spcBef>
              <a:buFont typeface="Arial" panose="020B0604020202020204" pitchFamily="34" charset="0"/>
              <a:buChar char="•"/>
            </a:pPr>
            <a:r>
              <a:rPr lang="en-US" sz="3200" dirty="0"/>
              <a:t>Wells are completed for </a:t>
            </a:r>
            <a:r>
              <a:rPr lang="en-US" sz="3200" b="1" dirty="0"/>
              <a:t>production</a:t>
            </a:r>
            <a:r>
              <a:rPr lang="en-US" sz="3200" dirty="0"/>
              <a:t> if the value of the recoverable oil and/or natural gas is greater than the cost of drilling and producing them and delivering them to market</a:t>
            </a:r>
          </a:p>
          <a:p>
            <a:pPr marL="1485900" lvl="1" indent="-571500">
              <a:buFont typeface="Arial" panose="020B0604020202020204" pitchFamily="34" charset="0"/>
              <a:buChar char="•"/>
            </a:pPr>
            <a:r>
              <a:rPr lang="en-US" sz="3200" dirty="0"/>
              <a:t>Efficiently bringing hydrocarbons to surface so that reserves can be “converted to cash”</a:t>
            </a:r>
          </a:p>
        </p:txBody>
      </p:sp>
      <p:cxnSp>
        <p:nvCxnSpPr>
          <p:cNvPr id="4" name="Straight Connector 3">
            <a:extLst>
              <a:ext uri="{FF2B5EF4-FFF2-40B4-BE49-F238E27FC236}">
                <a16:creationId xmlns:a16="http://schemas.microsoft.com/office/drawing/2014/main" id="{8AA90DC1-58B5-4461-B18D-379EB4D4B48E}"/>
              </a:ext>
            </a:extLst>
          </p:cNvPr>
          <p:cNvCxnSpPr/>
          <p:nvPr/>
        </p:nvCxnSpPr>
        <p:spPr>
          <a:xfrm>
            <a:off x="1066800" y="4876800"/>
            <a:ext cx="2209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812873D-99C9-49D7-8339-76067BFA7B0E}"/>
              </a:ext>
            </a:extLst>
          </p:cNvPr>
          <p:cNvCxnSpPr/>
          <p:nvPr/>
        </p:nvCxnSpPr>
        <p:spPr>
          <a:xfrm>
            <a:off x="1066800" y="9144000"/>
            <a:ext cx="22098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52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DCAF-209E-4B2D-9B6F-98D8AD0592B3}"/>
              </a:ext>
            </a:extLst>
          </p:cNvPr>
          <p:cNvSpPr>
            <a:spLocks noGrp="1"/>
          </p:cNvSpPr>
          <p:nvPr>
            <p:ph type="title"/>
          </p:nvPr>
        </p:nvSpPr>
        <p:spPr/>
        <p:txBody>
          <a:bodyPr anchor="t"/>
          <a:lstStyle/>
          <a:p>
            <a:r>
              <a:rPr lang="en-US" dirty="0">
                <a:latin typeface="+mj-lt"/>
              </a:rPr>
              <a:t>Conventional vs. unconventional </a:t>
            </a:r>
          </a:p>
        </p:txBody>
      </p:sp>
      <p:pic>
        <p:nvPicPr>
          <p:cNvPr id="1026" name="Picture 2" descr="Image result for conventional vs unconventional oil and gas">
            <a:extLst>
              <a:ext uri="{FF2B5EF4-FFF2-40B4-BE49-F238E27FC236}">
                <a16:creationId xmlns:a16="http://schemas.microsoft.com/office/drawing/2014/main" id="{81570849-8553-437A-A622-0C4D877F4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0" y="2677477"/>
            <a:ext cx="11734800" cy="836104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3CF4F2-AB74-4534-8019-0A8EE43DADB8}"/>
              </a:ext>
            </a:extLst>
          </p:cNvPr>
          <p:cNvSpPr txBox="1"/>
          <p:nvPr/>
        </p:nvSpPr>
        <p:spPr>
          <a:xfrm>
            <a:off x="1219200" y="2336072"/>
            <a:ext cx="10210800" cy="9815096"/>
          </a:xfrm>
          <a:prstGeom prst="rect">
            <a:avLst/>
          </a:prstGeom>
          <a:noFill/>
        </p:spPr>
        <p:txBody>
          <a:bodyPr wrap="square" rtlCol="0" anchor="ctr" anchorCtr="0">
            <a:noAutofit/>
          </a:bodyPr>
          <a:lstStyle/>
          <a:p>
            <a:pPr marL="571500" indent="-571500">
              <a:buFont typeface="Arial" panose="020B0604020202020204" pitchFamily="34" charset="0"/>
              <a:buChar char="•"/>
            </a:pPr>
            <a:r>
              <a:rPr lang="en-US" sz="3200" b="1" dirty="0"/>
              <a:t>Conventional reservoirs </a:t>
            </a:r>
            <a:r>
              <a:rPr lang="en-US" sz="3200" dirty="0"/>
              <a:t>have a relatively high permeability and are easy to extract through traditional means, i.e. vertical drilling</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b="1" dirty="0"/>
              <a:t>Unconventional reservoirs </a:t>
            </a:r>
            <a:r>
              <a:rPr lang="en-US" sz="3200" dirty="0"/>
              <a:t>have relatively low permeability and porosity, and resources must be extracted through non-traditional means, i.e. horizontal drilling, hydraulic fracturing  </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Advantages of directional and horizontal drilling</a:t>
            </a:r>
          </a:p>
          <a:p>
            <a:pPr marL="1485900" lvl="1" indent="-571500">
              <a:buFont typeface="Arial" panose="020B0604020202020204" pitchFamily="34" charset="0"/>
              <a:buChar char="•"/>
            </a:pPr>
            <a:r>
              <a:rPr lang="en-US" sz="3200" dirty="0"/>
              <a:t>Increased ease of access to pay zone </a:t>
            </a:r>
          </a:p>
          <a:p>
            <a:pPr marL="1485900" lvl="1" indent="-571500">
              <a:buFont typeface="Arial" panose="020B0604020202020204" pitchFamily="34" charset="0"/>
              <a:buChar char="•"/>
            </a:pPr>
            <a:r>
              <a:rPr lang="en-US" sz="3200" dirty="0"/>
              <a:t>Increased production rate because of the greater wellbore length exposed to the pay zone</a:t>
            </a:r>
          </a:p>
          <a:p>
            <a:pPr marL="1485900" lvl="1" indent="-571500">
              <a:buFont typeface="Arial" panose="020B0604020202020204" pitchFamily="34" charset="0"/>
              <a:buChar char="•"/>
            </a:pPr>
            <a:r>
              <a:rPr lang="en-US" sz="3200" dirty="0"/>
              <a:t>Reduced footprint and expenses</a:t>
            </a:r>
          </a:p>
        </p:txBody>
      </p:sp>
    </p:spTree>
    <p:extLst>
      <p:ext uri="{BB962C8B-B14F-4D97-AF65-F5344CB8AC3E}">
        <p14:creationId xmlns:p14="http://schemas.microsoft.com/office/powerpoint/2010/main" val="196690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49F0-B120-4A2F-BF4D-A2E5DAEA62E4}"/>
              </a:ext>
            </a:extLst>
          </p:cNvPr>
          <p:cNvSpPr>
            <a:spLocks noGrp="1"/>
          </p:cNvSpPr>
          <p:nvPr>
            <p:ph type="title"/>
          </p:nvPr>
        </p:nvSpPr>
        <p:spPr>
          <a:xfrm>
            <a:off x="1676400" y="730251"/>
            <a:ext cx="22402800" cy="2651126"/>
          </a:xfrm>
        </p:spPr>
        <p:txBody>
          <a:bodyPr anchor="t">
            <a:normAutofit/>
          </a:bodyPr>
          <a:lstStyle/>
          <a:p>
            <a:r>
              <a:rPr lang="en-US" sz="8000" dirty="0">
                <a:latin typeface="+mj-lt"/>
              </a:rPr>
              <a:t>The shale revolution and hydraulic fracturing </a:t>
            </a:r>
          </a:p>
        </p:txBody>
      </p:sp>
      <p:pic>
        <p:nvPicPr>
          <p:cNvPr id="5" name="Picture 4">
            <a:extLst>
              <a:ext uri="{FF2B5EF4-FFF2-40B4-BE49-F238E27FC236}">
                <a16:creationId xmlns:a16="http://schemas.microsoft.com/office/drawing/2014/main" id="{5B9FF89B-3EFE-4F8B-85F3-0BDB7B58BAA1}"/>
              </a:ext>
            </a:extLst>
          </p:cNvPr>
          <p:cNvPicPr>
            <a:picLocks noChangeAspect="1"/>
          </p:cNvPicPr>
          <p:nvPr/>
        </p:nvPicPr>
        <p:blipFill>
          <a:blip r:embed="rId2"/>
          <a:stretch>
            <a:fillRect/>
          </a:stretch>
        </p:blipFill>
        <p:spPr>
          <a:xfrm>
            <a:off x="11582400" y="2667000"/>
            <a:ext cx="11585537" cy="8382000"/>
          </a:xfrm>
          <a:prstGeom prst="rect">
            <a:avLst/>
          </a:prstGeom>
          <a:ln w="12700">
            <a:solidFill>
              <a:schemeClr val="tx1"/>
            </a:solidFill>
          </a:ln>
        </p:spPr>
      </p:pic>
      <p:sp>
        <p:nvSpPr>
          <p:cNvPr id="8" name="TextBox 7">
            <a:extLst>
              <a:ext uri="{FF2B5EF4-FFF2-40B4-BE49-F238E27FC236}">
                <a16:creationId xmlns:a16="http://schemas.microsoft.com/office/drawing/2014/main" id="{D0DD6815-1CF1-4D97-8764-83981BBEE7D7}"/>
              </a:ext>
            </a:extLst>
          </p:cNvPr>
          <p:cNvSpPr txBox="1"/>
          <p:nvPr/>
        </p:nvSpPr>
        <p:spPr>
          <a:xfrm>
            <a:off x="1219200" y="2286000"/>
            <a:ext cx="9982200" cy="9906000"/>
          </a:xfrm>
          <a:prstGeom prst="rect">
            <a:avLst/>
          </a:prstGeom>
          <a:noFill/>
        </p:spPr>
        <p:txBody>
          <a:bodyPr wrap="square" rtlCol="0" anchor="ctr" anchorCtr="0">
            <a:noAutofit/>
          </a:bodyPr>
          <a:lstStyle/>
          <a:p>
            <a:pPr marL="571500" indent="-571500">
              <a:buFont typeface="Arial" panose="020B0604020202020204" pitchFamily="34" charset="0"/>
              <a:buChar char="•"/>
            </a:pPr>
            <a:r>
              <a:rPr lang="en-US" sz="3200" dirty="0"/>
              <a:t>The “</a:t>
            </a:r>
            <a:r>
              <a:rPr lang="en-US" sz="3200" b="1" dirty="0"/>
              <a:t>Shale Revolution</a:t>
            </a:r>
            <a:r>
              <a:rPr lang="en-US" sz="3200" dirty="0"/>
              <a:t>” refers to the combination of hydraulic fracturing and horizontal drilling that enabled the US to significantly increase its production, particularly from tight oil formations, which now account for 36% of total U.S. crude oil production</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b="1" dirty="0"/>
              <a:t>Shale </a:t>
            </a:r>
            <a:r>
              <a:rPr lang="en-US" sz="3200" dirty="0"/>
              <a:t>is simply a type of rock deep below the earth’s surface which holds vast deposits of hydrocarbons</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b="1" dirty="0"/>
              <a:t>Hydraulic fracturing </a:t>
            </a:r>
            <a:r>
              <a:rPr lang="en-US" sz="3200" dirty="0"/>
              <a:t>involves injecting a combination of water, sand, and chemicals into the well at high pressures to “fracture” open the rock and allow hydrocarbons to flow to surface more freely</a:t>
            </a:r>
          </a:p>
        </p:txBody>
      </p:sp>
    </p:spTree>
    <p:extLst>
      <p:ext uri="{BB962C8B-B14F-4D97-AF65-F5344CB8AC3E}">
        <p14:creationId xmlns:p14="http://schemas.microsoft.com/office/powerpoint/2010/main" val="415250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BBC3-6542-47BB-8188-98371F2B9122}"/>
              </a:ext>
            </a:extLst>
          </p:cNvPr>
          <p:cNvSpPr>
            <a:spLocks noGrp="1"/>
          </p:cNvSpPr>
          <p:nvPr>
            <p:ph type="title"/>
          </p:nvPr>
        </p:nvSpPr>
        <p:spPr/>
        <p:txBody>
          <a:bodyPr anchor="t"/>
          <a:lstStyle/>
          <a:p>
            <a:r>
              <a:rPr lang="en-US" dirty="0">
                <a:latin typeface="+mj-lt"/>
              </a:rPr>
              <a:t>Midstream – transport</a:t>
            </a:r>
          </a:p>
        </p:txBody>
      </p:sp>
      <p:sp>
        <p:nvSpPr>
          <p:cNvPr id="3" name="Content Placeholder 2">
            <a:extLst>
              <a:ext uri="{FF2B5EF4-FFF2-40B4-BE49-F238E27FC236}">
                <a16:creationId xmlns:a16="http://schemas.microsoft.com/office/drawing/2014/main" id="{82CD963C-9C4D-4D13-9CFF-A0EB9103A7EA}"/>
              </a:ext>
            </a:extLst>
          </p:cNvPr>
          <p:cNvSpPr>
            <a:spLocks noGrp="1"/>
          </p:cNvSpPr>
          <p:nvPr>
            <p:ph idx="1"/>
          </p:nvPr>
        </p:nvSpPr>
        <p:spPr>
          <a:xfrm>
            <a:off x="11277600" y="2286000"/>
            <a:ext cx="11887200" cy="9877647"/>
          </a:xfrm>
        </p:spPr>
        <p:txBody>
          <a:bodyPr anchor="ctr" anchorCtr="0">
            <a:noAutofit/>
          </a:bodyPr>
          <a:lstStyle/>
          <a:p>
            <a:r>
              <a:rPr lang="en-US" sz="3200" dirty="0">
                <a:solidFill>
                  <a:schemeClr val="tx1"/>
                </a:solidFill>
                <a:latin typeface="+mn-lt"/>
              </a:rPr>
              <a:t>The four key characteristics:</a:t>
            </a:r>
          </a:p>
          <a:p>
            <a:pPr lvl="1"/>
            <a:r>
              <a:rPr lang="en-US" sz="3200" dirty="0">
                <a:solidFill>
                  <a:schemeClr val="tx1"/>
                </a:solidFill>
                <a:latin typeface="+mn-lt"/>
              </a:rPr>
              <a:t>Generally low risk</a:t>
            </a:r>
          </a:p>
          <a:p>
            <a:pPr lvl="1"/>
            <a:r>
              <a:rPr lang="en-US" sz="3200" dirty="0">
                <a:solidFill>
                  <a:schemeClr val="tx1"/>
                </a:solidFill>
                <a:latin typeface="+mn-lt"/>
              </a:rPr>
              <a:t>Highly regulated - especially pipeline components</a:t>
            </a:r>
          </a:p>
          <a:p>
            <a:pPr lvl="1"/>
            <a:r>
              <a:rPr lang="en-US" sz="3200" dirty="0">
                <a:solidFill>
                  <a:schemeClr val="tx1"/>
                </a:solidFill>
                <a:latin typeface="+mn-lt"/>
              </a:rPr>
              <a:t>Asset investments are dependent on the health of the upstream</a:t>
            </a:r>
          </a:p>
          <a:p>
            <a:pPr lvl="1"/>
            <a:r>
              <a:rPr lang="en-US" sz="3200" dirty="0">
                <a:solidFill>
                  <a:schemeClr val="tx1"/>
                </a:solidFill>
                <a:latin typeface="+mn-lt"/>
              </a:rPr>
              <a:t>Demand affected by oil and gas prices</a:t>
            </a:r>
          </a:p>
          <a:p>
            <a:r>
              <a:rPr lang="en-US" sz="3200" dirty="0">
                <a:solidFill>
                  <a:schemeClr val="tx1"/>
                </a:solidFill>
                <a:latin typeface="+mn-lt"/>
              </a:rPr>
              <a:t>Pipelines represent the most common way that hydrocarbons are transported and distributed</a:t>
            </a:r>
          </a:p>
          <a:p>
            <a:pPr lvl="1"/>
            <a:r>
              <a:rPr lang="en-US" sz="3200" dirty="0">
                <a:solidFill>
                  <a:schemeClr val="tx1"/>
                </a:solidFill>
                <a:latin typeface="+mn-lt"/>
              </a:rPr>
              <a:t>Additional modes of transportation include trucking, ships, and rail</a:t>
            </a:r>
          </a:p>
          <a:p>
            <a:r>
              <a:rPr lang="en-US" sz="3200" dirty="0">
                <a:solidFill>
                  <a:schemeClr val="tx1"/>
                </a:solidFill>
                <a:latin typeface="+mn-lt"/>
              </a:rPr>
              <a:t>Pipeline infrastructure has become the critical bottleneck in the Permian Basin, as production is outpacing pipeline capacity, forcing steep discounts</a:t>
            </a:r>
          </a:p>
        </p:txBody>
      </p:sp>
      <p:sp>
        <p:nvSpPr>
          <p:cNvPr id="5" name="AutoShape 6" descr="https://si.wsj.net/public/resources/images/B3-BG414_backgr_12U_20180729105331.jpg">
            <a:extLst>
              <a:ext uri="{FF2B5EF4-FFF2-40B4-BE49-F238E27FC236}">
                <a16:creationId xmlns:a16="http://schemas.microsoft.com/office/drawing/2014/main" id="{A5343450-88C2-4B0A-A9D3-B1AD626F5E65}"/>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39B91FCB-4F6C-4A64-97A4-F66D7069E7F3}"/>
              </a:ext>
            </a:extLst>
          </p:cNvPr>
          <p:cNvPicPr>
            <a:picLocks noChangeAspect="1"/>
          </p:cNvPicPr>
          <p:nvPr/>
        </p:nvPicPr>
        <p:blipFill>
          <a:blip r:embed="rId2"/>
          <a:stretch>
            <a:fillRect/>
          </a:stretch>
        </p:blipFill>
        <p:spPr>
          <a:xfrm>
            <a:off x="1238692" y="2512685"/>
            <a:ext cx="9601200" cy="9366575"/>
          </a:xfrm>
          <a:prstGeom prst="rect">
            <a:avLst/>
          </a:prstGeom>
          <a:ln w="12700">
            <a:solidFill>
              <a:schemeClr val="tx1"/>
            </a:solidFill>
          </a:ln>
        </p:spPr>
      </p:pic>
    </p:spTree>
    <p:extLst>
      <p:ext uri="{BB962C8B-B14F-4D97-AF65-F5344CB8AC3E}">
        <p14:creationId xmlns:p14="http://schemas.microsoft.com/office/powerpoint/2010/main" val="390851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BBC3-6542-47BB-8188-98371F2B9122}"/>
              </a:ext>
            </a:extLst>
          </p:cNvPr>
          <p:cNvSpPr>
            <a:spLocks noGrp="1"/>
          </p:cNvSpPr>
          <p:nvPr>
            <p:ph type="title"/>
          </p:nvPr>
        </p:nvSpPr>
        <p:spPr/>
        <p:txBody>
          <a:bodyPr anchor="t"/>
          <a:lstStyle/>
          <a:p>
            <a:r>
              <a:rPr lang="en-US" dirty="0">
                <a:latin typeface="+mj-lt"/>
              </a:rPr>
              <a:t>Downstream – refine, distribute &amp; market </a:t>
            </a:r>
          </a:p>
        </p:txBody>
      </p:sp>
      <p:sp>
        <p:nvSpPr>
          <p:cNvPr id="3" name="Content Placeholder 2">
            <a:extLst>
              <a:ext uri="{FF2B5EF4-FFF2-40B4-BE49-F238E27FC236}">
                <a16:creationId xmlns:a16="http://schemas.microsoft.com/office/drawing/2014/main" id="{82CD963C-9C4D-4D13-9CFF-A0EB9103A7EA}"/>
              </a:ext>
            </a:extLst>
          </p:cNvPr>
          <p:cNvSpPr>
            <a:spLocks noGrp="1"/>
          </p:cNvSpPr>
          <p:nvPr>
            <p:ph idx="1"/>
          </p:nvPr>
        </p:nvSpPr>
        <p:spPr>
          <a:xfrm>
            <a:off x="1219200" y="2286001"/>
            <a:ext cx="10972800" cy="9906000"/>
          </a:xfrm>
        </p:spPr>
        <p:txBody>
          <a:bodyPr>
            <a:noAutofit/>
          </a:bodyPr>
          <a:lstStyle/>
          <a:p>
            <a:r>
              <a:rPr lang="en-US" sz="3200" dirty="0">
                <a:solidFill>
                  <a:schemeClr val="tx1"/>
                </a:solidFill>
                <a:latin typeface="+mn-lt"/>
              </a:rPr>
              <a:t>Downstream margins tend to be reduced, or squeezed, when crude price increases can not be recovered in the marketplace</a:t>
            </a:r>
          </a:p>
          <a:p>
            <a:pPr lvl="1"/>
            <a:r>
              <a:rPr lang="en-US" sz="3200" dirty="0">
                <a:solidFill>
                  <a:schemeClr val="tx1"/>
                </a:solidFill>
                <a:latin typeface="+mn-lt"/>
              </a:rPr>
              <a:t>On the other hand, margins tend to hold, or even increase, when crude prices drop and the marketplace more slowly adjusts to these lower crude oil prices </a:t>
            </a:r>
          </a:p>
          <a:p>
            <a:r>
              <a:rPr lang="en-US" sz="3200" dirty="0">
                <a:solidFill>
                  <a:schemeClr val="tx1"/>
                </a:solidFill>
                <a:latin typeface="+mn-lt"/>
              </a:rPr>
              <a:t>The </a:t>
            </a:r>
            <a:r>
              <a:rPr lang="en-US" sz="3200" b="1" dirty="0">
                <a:solidFill>
                  <a:schemeClr val="tx1"/>
                </a:solidFill>
                <a:latin typeface="+mn-lt"/>
              </a:rPr>
              <a:t>refining</a:t>
            </a:r>
            <a:r>
              <a:rPr lang="en-US" sz="3200" dirty="0">
                <a:solidFill>
                  <a:schemeClr val="tx1"/>
                </a:solidFill>
                <a:latin typeface="+mn-lt"/>
              </a:rPr>
              <a:t> process distills and separates crude oil into its various components, which can then be selectively reconfigured into new products by using additional equipment located in the refinery </a:t>
            </a:r>
          </a:p>
          <a:p>
            <a:pPr lvl="1">
              <a:lnSpc>
                <a:spcPct val="110000"/>
              </a:lnSpc>
            </a:pPr>
            <a:r>
              <a:rPr lang="en-US" sz="3200" b="1" dirty="0">
                <a:solidFill>
                  <a:schemeClr val="tx1"/>
                </a:solidFill>
                <a:latin typeface="+mn-lt"/>
              </a:rPr>
              <a:t>Separation</a:t>
            </a:r>
            <a:r>
              <a:rPr lang="en-US" sz="3200" dirty="0">
                <a:solidFill>
                  <a:schemeClr val="tx1"/>
                </a:solidFill>
                <a:latin typeface="+mn-lt"/>
              </a:rPr>
              <a:t> involves heating crude oil to different temperature levels to separate out the different parts </a:t>
            </a:r>
          </a:p>
          <a:p>
            <a:pPr lvl="1">
              <a:lnSpc>
                <a:spcPct val="110000"/>
              </a:lnSpc>
            </a:pPr>
            <a:r>
              <a:rPr lang="en-US" sz="3200" b="1" dirty="0">
                <a:solidFill>
                  <a:schemeClr val="tx1"/>
                </a:solidFill>
                <a:latin typeface="+mn-lt"/>
              </a:rPr>
              <a:t>Conversion</a:t>
            </a:r>
            <a:r>
              <a:rPr lang="en-US" sz="3200" dirty="0">
                <a:solidFill>
                  <a:schemeClr val="tx1"/>
                </a:solidFill>
                <a:latin typeface="+mn-lt"/>
              </a:rPr>
              <a:t> involves splitting or cracking heavy hydrocarbon molecules into lighter, more desirable ones </a:t>
            </a:r>
          </a:p>
          <a:p>
            <a:pPr lvl="1">
              <a:lnSpc>
                <a:spcPct val="110000"/>
              </a:lnSpc>
            </a:pPr>
            <a:r>
              <a:rPr lang="en-US" sz="3200" b="1" dirty="0">
                <a:solidFill>
                  <a:schemeClr val="tx1"/>
                </a:solidFill>
                <a:latin typeface="+mn-lt"/>
              </a:rPr>
              <a:t>Treating </a:t>
            </a:r>
            <a:r>
              <a:rPr lang="en-US" sz="3200" dirty="0">
                <a:solidFill>
                  <a:schemeClr val="tx1"/>
                </a:solidFill>
                <a:latin typeface="+mn-lt"/>
              </a:rPr>
              <a:t>involves blending the separated and converted fractions with other elements to produce final products</a:t>
            </a:r>
          </a:p>
        </p:txBody>
      </p:sp>
      <p:sp>
        <p:nvSpPr>
          <p:cNvPr id="5" name="AutoShape 6" descr="https://si.wsj.net/public/resources/images/B3-BG414_backgr_12U_20180729105331.jpg">
            <a:extLst>
              <a:ext uri="{FF2B5EF4-FFF2-40B4-BE49-F238E27FC236}">
                <a16:creationId xmlns:a16="http://schemas.microsoft.com/office/drawing/2014/main" id="{A5343450-88C2-4B0A-A9D3-B1AD626F5E65}"/>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Related image">
            <a:extLst>
              <a:ext uri="{FF2B5EF4-FFF2-40B4-BE49-F238E27FC236}">
                <a16:creationId xmlns:a16="http://schemas.microsoft.com/office/drawing/2014/main" id="{46B22220-06F3-4CE9-8A76-D01204155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1141" y="2457450"/>
            <a:ext cx="10492012" cy="88011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76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E6D7-F2F8-4403-AC68-B28DB53C1C9B}"/>
              </a:ext>
            </a:extLst>
          </p:cNvPr>
          <p:cNvSpPr>
            <a:spLocks noGrp="1"/>
          </p:cNvSpPr>
          <p:nvPr>
            <p:ph type="title"/>
          </p:nvPr>
        </p:nvSpPr>
        <p:spPr/>
        <p:txBody>
          <a:bodyPr anchor="t"/>
          <a:lstStyle/>
          <a:p>
            <a:r>
              <a:rPr lang="en-US" dirty="0">
                <a:latin typeface="+mj-lt"/>
              </a:rPr>
              <a:t>End user consumption  </a:t>
            </a:r>
          </a:p>
        </p:txBody>
      </p:sp>
      <p:pic>
        <p:nvPicPr>
          <p:cNvPr id="4" name="Content Placeholder 3">
            <a:extLst>
              <a:ext uri="{FF2B5EF4-FFF2-40B4-BE49-F238E27FC236}">
                <a16:creationId xmlns:a16="http://schemas.microsoft.com/office/drawing/2014/main" id="{81691C7E-448D-4667-879D-0C7C3A52E35B}"/>
              </a:ext>
            </a:extLst>
          </p:cNvPr>
          <p:cNvPicPr>
            <a:picLocks noGrp="1" noChangeAspect="1"/>
          </p:cNvPicPr>
          <p:nvPr>
            <p:ph idx="1"/>
          </p:nvPr>
        </p:nvPicPr>
        <p:blipFill>
          <a:blip r:embed="rId2"/>
          <a:stretch>
            <a:fillRect/>
          </a:stretch>
        </p:blipFill>
        <p:spPr>
          <a:xfrm>
            <a:off x="12615335" y="3124200"/>
            <a:ext cx="10561870" cy="7731965"/>
          </a:xfrm>
          <a:prstGeom prst="rect">
            <a:avLst/>
          </a:prstGeom>
          <a:ln w="12700">
            <a:solidFill>
              <a:schemeClr val="tx1"/>
            </a:solidFill>
          </a:ln>
        </p:spPr>
      </p:pic>
      <p:sp>
        <p:nvSpPr>
          <p:cNvPr id="5" name="TextBox 4">
            <a:extLst>
              <a:ext uri="{FF2B5EF4-FFF2-40B4-BE49-F238E27FC236}">
                <a16:creationId xmlns:a16="http://schemas.microsoft.com/office/drawing/2014/main" id="{42856D84-A554-4171-9D6F-1CC5EF913237}"/>
              </a:ext>
            </a:extLst>
          </p:cNvPr>
          <p:cNvSpPr txBox="1"/>
          <p:nvPr/>
        </p:nvSpPr>
        <p:spPr>
          <a:xfrm>
            <a:off x="1219200" y="2286001"/>
            <a:ext cx="10972800" cy="9906000"/>
          </a:xfrm>
          <a:prstGeom prst="rect">
            <a:avLst/>
          </a:prstGeom>
        </p:spPr>
        <p:txBody>
          <a:bodyPr vert="horz" lIns="91440" tIns="45720" rIns="91440" bIns="45720" rtlCol="0" anchor="ctr" anchorCtr="0">
            <a:noAutofit/>
          </a:bodyPr>
          <a:lstStyle>
            <a:lvl1pPr marL="457150" indent="-457150" defTabSz="1828601">
              <a:lnSpc>
                <a:spcPct val="90000"/>
              </a:lnSpc>
              <a:spcBef>
                <a:spcPts val="2000"/>
              </a:spcBef>
              <a:buFont typeface="Arial" panose="020B0604020202020204" pitchFamily="34" charset="0"/>
              <a:buChar char="•"/>
              <a:defRPr sz="3200"/>
            </a:lvl1pPr>
            <a:lvl2pPr marL="1371450" lvl="1" indent="-457150" defTabSz="1828601">
              <a:lnSpc>
                <a:spcPct val="90000"/>
              </a:lnSpc>
              <a:spcBef>
                <a:spcPts val="1000"/>
              </a:spcBef>
              <a:buFont typeface="Arial" panose="020B0604020202020204" pitchFamily="34" charset="0"/>
              <a:buChar char="•"/>
              <a:defRPr sz="3200"/>
            </a:lvl2pPr>
            <a:lvl3pPr marL="2285751" indent="-457150" defTabSz="1828601">
              <a:lnSpc>
                <a:spcPct val="90000"/>
              </a:lnSpc>
              <a:spcBef>
                <a:spcPts val="1000"/>
              </a:spcBef>
              <a:buFont typeface="Arial" panose="020B0604020202020204" pitchFamily="34" charset="0"/>
              <a:buChar char="•"/>
              <a:defRPr sz="3999">
                <a:solidFill>
                  <a:schemeClr val="tx1">
                    <a:lumMod val="65000"/>
                    <a:lumOff val="35000"/>
                  </a:schemeClr>
                </a:solidFill>
                <a:latin typeface="Arial Narrow" panose="020B0606020202030204" pitchFamily="34" charset="0"/>
              </a:defRPr>
            </a:lvl3pPr>
            <a:lvl4pPr marL="3200051" indent="-457150" defTabSz="1828601">
              <a:lnSpc>
                <a:spcPct val="90000"/>
              </a:lnSpc>
              <a:spcBef>
                <a:spcPts val="1000"/>
              </a:spcBef>
              <a:buFont typeface="Arial" panose="020B0604020202020204" pitchFamily="34" charset="0"/>
              <a:buChar char="•"/>
              <a:defRPr>
                <a:solidFill>
                  <a:schemeClr val="tx1">
                    <a:lumMod val="65000"/>
                    <a:lumOff val="35000"/>
                  </a:schemeClr>
                </a:solidFill>
                <a:latin typeface="Arial Narrow" panose="020B0606020202030204" pitchFamily="34" charset="0"/>
              </a:defRPr>
            </a:lvl4pPr>
            <a:lvl5pPr marL="4114351" indent="-457150" defTabSz="1828601">
              <a:lnSpc>
                <a:spcPct val="90000"/>
              </a:lnSpc>
              <a:spcBef>
                <a:spcPts val="1000"/>
              </a:spcBef>
              <a:buFont typeface="Arial" panose="020B0604020202020204" pitchFamily="34" charset="0"/>
              <a:buChar char="•"/>
              <a:defRPr>
                <a:solidFill>
                  <a:schemeClr val="tx1">
                    <a:lumMod val="65000"/>
                    <a:lumOff val="35000"/>
                  </a:schemeClr>
                </a:solidFill>
                <a:latin typeface="Arial Narrow" panose="020B0606020202030204" pitchFamily="34" charset="0"/>
              </a:defRPr>
            </a:lvl5pPr>
            <a:lvl6pPr marL="5028653" indent="-457150" defTabSz="1828601">
              <a:lnSpc>
                <a:spcPct val="90000"/>
              </a:lnSpc>
              <a:spcBef>
                <a:spcPts val="1000"/>
              </a:spcBef>
              <a:buFont typeface="Arial" panose="020B0604020202020204" pitchFamily="34" charset="0"/>
              <a:buChar char="•"/>
            </a:lvl6pPr>
            <a:lvl7pPr marL="5942953" indent="-457150" defTabSz="1828601">
              <a:lnSpc>
                <a:spcPct val="90000"/>
              </a:lnSpc>
              <a:spcBef>
                <a:spcPts val="1000"/>
              </a:spcBef>
              <a:buFont typeface="Arial" panose="020B0604020202020204" pitchFamily="34" charset="0"/>
              <a:buChar char="•"/>
            </a:lvl7pPr>
            <a:lvl8pPr marL="6857254" indent="-457150" defTabSz="1828601">
              <a:lnSpc>
                <a:spcPct val="90000"/>
              </a:lnSpc>
              <a:spcBef>
                <a:spcPts val="1000"/>
              </a:spcBef>
              <a:buFont typeface="Arial" panose="020B0604020202020204" pitchFamily="34" charset="0"/>
              <a:buChar char="•"/>
            </a:lvl8pPr>
            <a:lvl9pPr marL="7771553" indent="-457150" defTabSz="1828601">
              <a:lnSpc>
                <a:spcPct val="90000"/>
              </a:lnSpc>
              <a:spcBef>
                <a:spcPts val="1000"/>
              </a:spcBef>
              <a:buFont typeface="Arial" panose="020B0604020202020204" pitchFamily="34" charset="0"/>
              <a:buChar char="•"/>
            </a:lvl9pPr>
          </a:lstStyle>
          <a:p>
            <a:r>
              <a:rPr lang="en-US" dirty="0"/>
              <a:t>Once the hydrocarbons are converted into usable products, the next step in downstream is marketing and selling the finished products to consumers</a:t>
            </a:r>
          </a:p>
          <a:p>
            <a:r>
              <a:rPr lang="en-US" dirty="0"/>
              <a:t>Gasoline is the most common crude oil product, but other products such as diesel and jet fuel are also sold</a:t>
            </a:r>
          </a:p>
          <a:p>
            <a:r>
              <a:rPr lang="en-US" dirty="0"/>
              <a:t>Further processing produces lubricants, waxes and specialty products, such as high quality oils for medicines and cosmetics </a:t>
            </a:r>
          </a:p>
          <a:p>
            <a:r>
              <a:rPr lang="en-US" dirty="0"/>
              <a:t>Raw materials from the downstream are procured for the petrochemical industry as feedstock in the production of thousands of additional products such as synthetic rubber, plastics, nylon, polyesters for fabrics, fertilizers, antifreeze, pesticides and pharmaceuticals</a:t>
            </a:r>
          </a:p>
          <a:p>
            <a:r>
              <a:rPr lang="en-US" dirty="0"/>
              <a:t>Finally, product marketing is the business of finding and supplying customers who possess either internal demand for refined fuels or wholesale distribution networks for reaching retail customers </a:t>
            </a:r>
          </a:p>
        </p:txBody>
      </p:sp>
    </p:spTree>
    <p:extLst>
      <p:ext uri="{BB962C8B-B14F-4D97-AF65-F5344CB8AC3E}">
        <p14:creationId xmlns:p14="http://schemas.microsoft.com/office/powerpoint/2010/main" val="268046247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3111</TotalTime>
  <Words>1390</Words>
  <Application>Microsoft Office PowerPoint</Application>
  <PresentationFormat>Custom</PresentationFormat>
  <Paragraphs>167</Paragraphs>
  <Slides>14</Slides>
  <Notes>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14</vt:i4>
      </vt:variant>
    </vt:vector>
  </HeadingPairs>
  <TitlesOfParts>
    <vt:vector size="22" baseType="lpstr">
      <vt:lpstr>Arial</vt:lpstr>
      <vt:lpstr>Arial Narrow</vt:lpstr>
      <vt:lpstr>Calibri</vt:lpstr>
      <vt:lpstr>1_Office Theme</vt:lpstr>
      <vt:lpstr>Office Theme</vt:lpstr>
      <vt:lpstr>2_Office Theme</vt:lpstr>
      <vt:lpstr>3_Office Theme</vt:lpstr>
      <vt:lpstr>4_Office Theme</vt:lpstr>
      <vt:lpstr>Energy 101 : Industry and Recruiting Overview  </vt:lpstr>
      <vt:lpstr>There’s no single source of energy </vt:lpstr>
      <vt:lpstr>Conventional resource value chain </vt:lpstr>
      <vt:lpstr>Upstream – find and drill </vt:lpstr>
      <vt:lpstr>Conventional vs. unconventional </vt:lpstr>
      <vt:lpstr>The shale revolution and hydraulic fracturing </vt:lpstr>
      <vt:lpstr>Midstream – transport</vt:lpstr>
      <vt:lpstr>Downstream – refine, distribute &amp; market </vt:lpstr>
      <vt:lpstr>End user consumption  </vt:lpstr>
      <vt:lpstr>Companies</vt:lpstr>
      <vt:lpstr>MBA Roles in the Energy Value Chain </vt:lpstr>
      <vt:lpstr>Why Energy (Industry) over Consulting/Banking? </vt:lpstr>
      <vt:lpstr>Recruiting Process</vt:lpstr>
      <vt:lpstr>Second Year Energy Interns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Palmer</dc:creator>
  <cp:lastModifiedBy>Ashrit Shetty</cp:lastModifiedBy>
  <cp:revision>91</cp:revision>
  <dcterms:created xsi:type="dcterms:W3CDTF">2016-10-21T21:17:17Z</dcterms:created>
  <dcterms:modified xsi:type="dcterms:W3CDTF">2018-09-12T01:36:27Z</dcterms:modified>
</cp:coreProperties>
</file>