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81" r:id="rId2"/>
    <p:sldId id="282" r:id="rId3"/>
    <p:sldId id="293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5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4" r:id="rId21"/>
    <p:sldId id="292" r:id="rId22"/>
    <p:sldId id="280" r:id="rId23"/>
    <p:sldId id="273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0FCD3B-E294-48E4-9238-0DB2C5CCC3E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3CA61D-17D0-45F0-961F-6DE7099C00C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Behavioral Interview</a:t>
          </a:r>
        </a:p>
      </dgm:t>
    </dgm:pt>
    <dgm:pt modelId="{1BCD0240-B4AB-4836-BE75-0F51425C76C1}" type="parTrans" cxnId="{826034EA-05E7-458E-9F7D-5BC05946DA5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76F9A8D-76F8-44DF-BE2D-6BF8F926074C}" type="sibTrans" cxnId="{826034EA-05E7-458E-9F7D-5BC05946DA5F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716E7E90-8509-4C28-9AA2-E19C02E8B0C5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Introductions</a:t>
          </a:r>
        </a:p>
      </dgm:t>
    </dgm:pt>
    <dgm:pt modelId="{FB29722B-ABDC-4D0F-AF38-9F61956BD70E}" type="parTrans" cxnId="{4F28B4F2-9A07-40AE-A495-E8E525F9AC0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A9A45E1-DC94-405F-A6FE-034B57F4B194}" type="sibTrans" cxnId="{4F28B4F2-9A07-40AE-A495-E8E525F9AC0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0525660-DCFF-4280-8852-B9AD71708DE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Open Case</a:t>
          </a:r>
        </a:p>
      </dgm:t>
    </dgm:pt>
    <dgm:pt modelId="{8927ABB4-4EA6-4BD9-B9FE-77AC7E7E40CB}" type="parTrans" cxnId="{B2430FDD-29CE-4F75-9DB3-AB1289EC4FE2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8496B41-F5E0-4C97-B680-F85709DAD1FA}" type="sibTrans" cxnId="{B2430FDD-29CE-4F75-9DB3-AB1289EC4FE2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AFEDE23C-8AF8-45CB-80D6-07FD084E722D}">
      <dgm:prSet phldrT="[Text]" custT="1"/>
      <dgm:spPr/>
      <dgm:t>
        <a:bodyPr/>
        <a:lstStyle/>
        <a:p>
          <a:pPr>
            <a:spcAft>
              <a:spcPts val="300"/>
            </a:spcAft>
            <a:buNone/>
          </a:pPr>
          <a:r>
            <a:rPr lang="en-US" sz="1400" u="sng" dirty="0">
              <a:latin typeface="Calibri" panose="020F0502020204030204" pitchFamily="34" charset="0"/>
            </a:rPr>
            <a:t>Interviewer:</a:t>
          </a:r>
        </a:p>
      </dgm:t>
    </dgm:pt>
    <dgm:pt modelId="{8F316508-12BA-46A3-99E0-8B0423DBC91F}" type="parTrans" cxnId="{37E0ADA5-F682-4DBF-B2B9-82AD3A5175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0875484-E600-4B7C-830B-210444AE6B98}" type="sibTrans" cxnId="{37E0ADA5-F682-4DBF-B2B9-82AD3A5175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74401A13-2383-4A16-A174-4809D4D1AAA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Structure the problem</a:t>
          </a:r>
        </a:p>
      </dgm:t>
    </dgm:pt>
    <dgm:pt modelId="{41A53B18-8061-46DF-938F-F8021DA18199}" type="parTrans" cxnId="{F4375E52-A947-41A6-8F9A-D6D588B18CA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9D320FD-9F33-490F-BCAE-9B6589381A8B}" type="sibTrans" cxnId="{F4375E52-A947-41A6-8F9A-D6D588B18CA0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70FF1859-E3C0-4BB3-8461-C28432E2990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Story time</a:t>
          </a:r>
        </a:p>
      </dgm:t>
    </dgm:pt>
    <dgm:pt modelId="{3108BA95-F985-4615-B027-652A19F8299B}" type="parTrans" cxnId="{3FBE31BA-CD68-4B1F-9AC5-71B7F68C686D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C0E8676-9CD0-447D-91B2-34DEEEE385C5}" type="sibTrans" cxnId="{3FBE31BA-CD68-4B1F-9AC5-71B7F68C686D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45DF3D5-F313-4BBE-8C5B-AF4479E6CF9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Hypotheticals</a:t>
          </a:r>
        </a:p>
      </dgm:t>
    </dgm:pt>
    <dgm:pt modelId="{89BF12D1-48AF-4E5C-A7E9-C14DD28342E4}" type="parTrans" cxnId="{C3F37A0D-97B5-4762-99CF-CEB700E7FF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703A800-A3F8-4837-AF50-1A8EECBE64B9}" type="sibTrans" cxnId="{C3F37A0D-97B5-4762-99CF-CEB700E7FF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34C6640-5C78-41F7-9BCA-B9D4DA7FCC5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Varies between firms (e.g. McKinsey deep dive)</a:t>
          </a:r>
        </a:p>
      </dgm:t>
    </dgm:pt>
    <dgm:pt modelId="{89F22551-7094-4112-8B49-9E9AED016BC5}" type="parTrans" cxnId="{72DDBA3F-4457-4500-AF57-C3B6E4920C3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DF5F535-A730-4264-8087-BE9445196F61}" type="sibTrans" cxnId="{72DDBA3F-4457-4500-AF57-C3B6E4920C3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83A6C60-8A1C-477E-9865-996721D48FD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Client</a:t>
          </a:r>
        </a:p>
      </dgm:t>
    </dgm:pt>
    <dgm:pt modelId="{24E27A3D-FA8B-450B-9D17-91850FF9A181}" type="parTrans" cxnId="{6D3D04FA-E21F-4953-97C0-7A0280D113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CD53C19-29BA-4CF2-B8A4-831881F27455}" type="sibTrans" cxnId="{6D3D04FA-E21F-4953-97C0-7A0280D113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EDDE41E-AE24-41C6-B350-707E5701CEA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Problem</a:t>
          </a:r>
        </a:p>
      </dgm:t>
    </dgm:pt>
    <dgm:pt modelId="{5F21CE76-CF47-4E38-AAAB-AB2FCAD83EC9}" type="parTrans" cxnId="{E7AA729B-11C8-40C8-A372-441D6D3DCA2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CDDDD8FC-C0BD-4463-BF89-EF4EDEFFD9C9}" type="sibTrans" cxnId="{E7AA729B-11C8-40C8-A372-441D6D3DCA2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C348C4C-194F-42E9-A77C-45CCE9CFC090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Facts</a:t>
          </a:r>
        </a:p>
      </dgm:t>
    </dgm:pt>
    <dgm:pt modelId="{892B56EE-FBE0-4FD9-8021-7704C193CF1A}" type="parTrans" cxnId="{7191AA51-3693-4D07-939D-0459ABBA092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24324A3-EBD9-4C95-860F-B54BEFEFF95F}" type="sibTrans" cxnId="{7191AA51-3693-4D07-939D-0459ABBA092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A4609E0-490E-4EEA-B8A2-918995A9F38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Question</a:t>
          </a:r>
        </a:p>
      </dgm:t>
    </dgm:pt>
    <dgm:pt modelId="{8ED24D33-E36F-47FD-8BC8-FEE68B7655EC}" type="parTrans" cxnId="{F014E48B-F660-496C-8931-710E373F1B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26D446A-646B-467E-AB55-B537228766A0}" type="sibTrans" cxnId="{F014E48B-F660-496C-8931-710E373F1B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129A94D-66E6-4C01-A1F4-49C0BD9E155C}">
      <dgm:prSet phldrT="[Text]" custT="1"/>
      <dgm:spPr/>
      <dgm:t>
        <a:bodyPr/>
        <a:lstStyle/>
        <a:p>
          <a:pPr>
            <a:spcAft>
              <a:spcPts val="300"/>
            </a:spcAft>
            <a:buNone/>
          </a:pPr>
          <a:r>
            <a:rPr lang="en-US" sz="1400" u="sng" dirty="0">
              <a:latin typeface="Calibri" panose="020F0502020204030204" pitchFamily="34" charset="0"/>
            </a:rPr>
            <a:t>Interviewee:</a:t>
          </a:r>
        </a:p>
      </dgm:t>
    </dgm:pt>
    <dgm:pt modelId="{28920195-2810-4AE0-91A6-5E51D758649B}" type="parTrans" cxnId="{33CE1BAA-72B2-447E-935C-796194B618E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2DF39CD-ACFD-4A6A-8092-4043417FFF5A}" type="sibTrans" cxnId="{33CE1BAA-72B2-447E-935C-796194B618E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C5649086-AD42-4CF9-978F-AE8587826F0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Read back</a:t>
          </a:r>
        </a:p>
      </dgm:t>
    </dgm:pt>
    <dgm:pt modelId="{FB35A778-EA5C-4E07-BF88-55A439CA6180}" type="parTrans" cxnId="{DC8C9F55-8816-41E9-B391-39B10838219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E6F73C5-47C2-4B85-8DA5-5020C710CF82}" type="sibTrans" cxnId="{DC8C9F55-8816-41E9-B391-39B10838219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E637339-218A-4E9E-BAFF-DAF1F3E11E4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“May I have a minute to structure my thoughts?”</a:t>
          </a:r>
        </a:p>
      </dgm:t>
    </dgm:pt>
    <dgm:pt modelId="{652527DD-CFC3-434E-9719-EA9B8D32BFBC}" type="parTrans" cxnId="{F5475947-0B29-41EB-A418-AA9C31DFD70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5A9E784-0105-4664-9398-3806286E485D}" type="sibTrans" cxnId="{F5475947-0B29-41EB-A418-AA9C31DFD70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864CA4A-9A32-422E-B0C8-114EB77DDB7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Top line structure with case specific bullets</a:t>
          </a:r>
        </a:p>
      </dgm:t>
    </dgm:pt>
    <dgm:pt modelId="{53C2D466-5A14-4E7E-ABB7-F47B08D0839A}" type="parTrans" cxnId="{73E2EEDA-CFCE-4230-A041-0B0ED860D2A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72BDAC9-4DD4-414E-8F5E-4E85E77FF3CD}" type="sibTrans" cxnId="{73E2EEDA-CFCE-4230-A041-0B0ED860D2A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BB7A51E-19FA-4F60-BC5B-06945CFC7CE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Explain structure</a:t>
          </a:r>
        </a:p>
      </dgm:t>
    </dgm:pt>
    <dgm:pt modelId="{FBE3DA3E-4F29-4CC1-A371-E07EDD72CBFE}" type="parTrans" cxnId="{58D3311A-9193-44BD-8571-A4866BADD4C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8896734-B5A6-4DE6-A0CB-75A73CF6B7E3}" type="sibTrans" cxnId="{58D3311A-9193-44BD-8571-A4866BADD4C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1F659FC-DB1E-4758-BDA8-0D2262E682A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State hypothesis</a:t>
          </a:r>
        </a:p>
      </dgm:t>
    </dgm:pt>
    <dgm:pt modelId="{7A511495-A880-418C-B171-DAC0593DDBD3}" type="parTrans" cxnId="{8B031CC4-3EE4-4A70-94CC-A04BAE0904A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6CABC1B-F30A-455D-BDD7-A9CAF9B571D6}" type="sibTrans" cxnId="{8B031CC4-3EE4-4A70-94CC-A04BAE0904A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5114535-10B8-4944-979B-5B1168E5C39B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Collect &amp; Analyze Data</a:t>
          </a:r>
        </a:p>
      </dgm:t>
    </dgm:pt>
    <dgm:pt modelId="{7A0DF203-DBEA-4B80-954D-5E7248CE8C59}" type="parTrans" cxnId="{6CE14F57-A047-4735-AD8F-7E9F3322513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4AD6F6A-B310-4065-9A78-A2E8A68E6128}" type="sibTrans" cxnId="{6CE14F57-A047-4735-AD8F-7E9F3322513F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00388528-E6FD-4728-A33B-5E4A2E1B3CF7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Use your structure /framework to collect data</a:t>
          </a:r>
        </a:p>
      </dgm:t>
    </dgm:pt>
    <dgm:pt modelId="{116EFE46-916A-424E-A4D8-D4893E103DA1}" type="parTrans" cxnId="{4CEF6AC8-1FA8-4378-9D68-AB7FF76576F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3799D46-C799-41FF-BC87-E9E6C84EB567}" type="sibTrans" cxnId="{4CEF6AC8-1FA8-4378-9D68-AB7FF76576F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AB229D1-C459-48E4-BB2C-DCDD0D4BCBA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Review exhibits</a:t>
          </a:r>
        </a:p>
      </dgm:t>
    </dgm:pt>
    <dgm:pt modelId="{80FD2943-5900-41A8-8F97-453060A122C3}" type="parTrans" cxnId="{82B47E8F-7ACE-4FAA-80C1-0C08F96009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E8EA2E9-6CCC-4FE2-A671-31B69C72912C}" type="sibTrans" cxnId="{82B47E8F-7ACE-4FAA-80C1-0C08F96009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BF5EE3E-BB04-4DB8-8D0D-581772B0A18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Involve the interviewer in thought process</a:t>
          </a:r>
        </a:p>
      </dgm:t>
    </dgm:pt>
    <dgm:pt modelId="{00AAB859-54DA-4BFB-9C8A-6251836470CA}" type="parTrans" cxnId="{CA84CC68-9E83-4E4A-98F2-C144D63E7F3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7DC57FBE-AC00-433D-8C90-A7DEBDC5E721}" type="sibTrans" cxnId="{CA84CC68-9E83-4E4A-98F2-C144D63E7F3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9666D55B-DA47-4AA2-8653-6161A957FBA2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Analyze only what pertains to the case</a:t>
          </a:r>
        </a:p>
      </dgm:t>
    </dgm:pt>
    <dgm:pt modelId="{8C091BC8-0D9D-46AF-BE79-80B9BABB57E5}" type="parTrans" cxnId="{EB72F9CA-580D-4729-91FF-5F7D8668205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99641DF-B2B1-44F7-855D-8AD5EA9491E8}" type="sibTrans" cxnId="{EB72F9CA-580D-4729-91FF-5F7D8668205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35129DA-61FE-42B8-996C-F005604A499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Develop  insights</a:t>
          </a:r>
        </a:p>
      </dgm:t>
    </dgm:pt>
    <dgm:pt modelId="{CAE622EC-C22B-4F96-9B2E-E488E92B035B}" type="parTrans" cxnId="{E8B9793E-2655-4D23-A3A5-EB75E94D2F0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41FBD27-E195-4313-B0B5-9465E10E580C}" type="sibTrans" cxnId="{E8B9793E-2655-4D23-A3A5-EB75E94D2F03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948A29DE-1FE5-4981-9F99-30F268120CF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Record key facts &amp; figures</a:t>
          </a:r>
        </a:p>
      </dgm:t>
    </dgm:pt>
    <dgm:pt modelId="{3F38DE1C-0EE7-4DFD-AE9F-19F6834E3598}" type="parTrans" cxnId="{9E8CB3A1-FF68-49FE-8814-517A29B5E5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CCD077F3-177A-45FD-8161-30150E0EB443}" type="sibTrans" cxnId="{9E8CB3A1-FF68-49FE-8814-517A29B5E5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944D287C-7E9D-4312-9421-BFA9FD93A0A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Process and draw initial conclusions</a:t>
          </a:r>
        </a:p>
      </dgm:t>
    </dgm:pt>
    <dgm:pt modelId="{9EAA5824-1C77-4CB6-8CD6-42F92462EC2E}" type="parTrans" cxnId="{7F35B47B-2381-44C5-8D82-4DB0633E17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736C672-99A0-4375-841B-26B25A43E818}" type="sibTrans" cxnId="{7F35B47B-2381-44C5-8D82-4DB0633E17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B448938-7E11-428D-BAE4-36052E8E2941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Summarize Findings</a:t>
          </a:r>
        </a:p>
      </dgm:t>
    </dgm:pt>
    <dgm:pt modelId="{22624967-441E-491B-ADEE-417910108F70}" type="parTrans" cxnId="{DD714007-AD8B-4A67-BAC0-4EAA96EC8C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44CCE08-C618-4E34-984D-44BF1CB59AE0}" type="sibTrans" cxnId="{DD714007-AD8B-4A67-BAC0-4EAA96EC8C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73AE02C-60A0-4617-8FBB-970B700A373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Answer first</a:t>
          </a:r>
        </a:p>
      </dgm:t>
    </dgm:pt>
    <dgm:pt modelId="{4FD22730-A45B-4897-B780-EF1F7A416E04}" type="parTrans" cxnId="{5350BE0F-2096-4A7D-BF42-740AFB45FE8B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93CDB0A-A9DE-4CAD-AAC9-32C4FDEBFDF8}" type="sibTrans" cxnId="{5350BE0F-2096-4A7D-BF42-740AFB45FE8B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4F394CF-5AC1-42D5-B1E4-A341C416963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Evidence</a:t>
          </a:r>
        </a:p>
      </dgm:t>
    </dgm:pt>
    <dgm:pt modelId="{ECA32848-9C54-4180-BEEE-2ECF1C57B6CC}" type="parTrans" cxnId="{40A81DA8-9538-40B8-997A-71F2F6632CB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E4A2A03-5D02-4942-BD29-F44ACA61E438}" type="sibTrans" cxnId="{40A81DA8-9538-40B8-997A-71F2F6632CB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5412B07-D736-4F13-B165-D2A36F332B5B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Risks</a:t>
          </a:r>
        </a:p>
      </dgm:t>
    </dgm:pt>
    <dgm:pt modelId="{DED66C0F-2E83-44DF-9018-F461BCA80447}" type="parTrans" cxnId="{9E738DED-1DAF-4EF9-981B-C5E91F8ECD8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26E6EEE-DD00-4A36-966E-816DD8D287AE}" type="sibTrans" cxnId="{9E738DED-1DAF-4EF9-981B-C5E91F8ECD8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E55A4EA-259E-45D6-BA17-6240C5787777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Next steps</a:t>
          </a:r>
        </a:p>
      </dgm:t>
    </dgm:pt>
    <dgm:pt modelId="{B2720C77-5E6F-4368-A840-1E4EF47D29B6}" type="parTrans" cxnId="{522CF31C-21FD-4808-8519-69F4B44D264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8472FB3-605D-4E62-A497-B0F3453A4FAF}" type="sibTrans" cxnId="{522CF31C-21FD-4808-8519-69F4B44D264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62965E3-B301-47D4-80C7-209182D9856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Not all firms use case interviews</a:t>
          </a:r>
        </a:p>
      </dgm:t>
    </dgm:pt>
    <dgm:pt modelId="{34CE14C3-6ACA-4C02-B48B-4A295C4F1B5E}" type="parTrans" cxnId="{F9C63E0A-C20A-4716-A3BA-1A6561085C3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5852A27-FE02-450B-A9B7-69A0F25DF0B1}" type="sibTrans" cxnId="{F9C63E0A-C20A-4716-A3BA-1A6561085C3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C0AC1B4-DB2C-4242-90A4-C87979DF7402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Interviewer-led vs. interviewee-led</a:t>
          </a:r>
        </a:p>
      </dgm:t>
    </dgm:pt>
    <dgm:pt modelId="{3AB5E139-B206-47B4-8E0C-4DCD20470B60}" type="parTrans" cxnId="{A03AF9C4-500F-41CD-BA4C-5DB067BE483B}">
      <dgm:prSet/>
      <dgm:spPr/>
      <dgm:t>
        <a:bodyPr/>
        <a:lstStyle/>
        <a:p>
          <a:endParaRPr lang="en-US"/>
        </a:p>
      </dgm:t>
    </dgm:pt>
    <dgm:pt modelId="{04F935E4-CCB8-4D8B-A77C-E32C03680341}" type="sibTrans" cxnId="{A03AF9C4-500F-41CD-BA4C-5DB067BE483B}">
      <dgm:prSet/>
      <dgm:spPr/>
      <dgm:t>
        <a:bodyPr/>
        <a:lstStyle/>
        <a:p>
          <a:endParaRPr lang="en-US"/>
        </a:p>
      </dgm:t>
    </dgm:pt>
    <dgm:pt modelId="{43E5AD36-CA35-4F56-88DB-2F7C022E006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Ask Clarifying Questions</a:t>
          </a:r>
        </a:p>
      </dgm:t>
    </dgm:pt>
    <dgm:pt modelId="{F58479AE-8186-49AE-A501-2125B26C7306}" type="parTrans" cxnId="{56236AAA-9EF3-42D3-ADE8-D768126B3841}">
      <dgm:prSet/>
      <dgm:spPr/>
      <dgm:t>
        <a:bodyPr/>
        <a:lstStyle/>
        <a:p>
          <a:endParaRPr lang="en-US"/>
        </a:p>
      </dgm:t>
    </dgm:pt>
    <dgm:pt modelId="{A75AB1C8-78AC-4132-80C2-C5439490A438}" type="sibTrans" cxnId="{56236AAA-9EF3-42D3-ADE8-D768126B3841}">
      <dgm:prSet/>
      <dgm:spPr/>
      <dgm:t>
        <a:bodyPr/>
        <a:lstStyle/>
        <a:p>
          <a:endParaRPr lang="en-US"/>
        </a:p>
      </dgm:t>
    </dgm:pt>
    <dgm:pt modelId="{BF3EE015-11CE-4F02-A5D4-275C7D69A49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Should be </a:t>
          </a:r>
          <a:r>
            <a:rPr lang="en-US" sz="1400" dirty="0" err="1">
              <a:latin typeface="Calibri" panose="020F0502020204030204" pitchFamily="34" charset="0"/>
            </a:rPr>
            <a:t>MECE</a:t>
          </a:r>
          <a:r>
            <a:rPr lang="en-US" sz="1400" dirty="0">
              <a:latin typeface="Calibri" panose="020F0502020204030204" pitchFamily="34" charset="0"/>
            </a:rPr>
            <a:t> – Mutually Exclusive, Collectively Exhaustive</a:t>
          </a:r>
        </a:p>
      </dgm:t>
    </dgm:pt>
    <dgm:pt modelId="{E7B2F126-39AC-46BB-BB0E-D18276B80A75}" type="parTrans" cxnId="{5232EB31-987C-402C-8871-AEC80ED782C0}">
      <dgm:prSet/>
      <dgm:spPr/>
      <dgm:t>
        <a:bodyPr/>
        <a:lstStyle/>
        <a:p>
          <a:endParaRPr lang="en-US"/>
        </a:p>
      </dgm:t>
    </dgm:pt>
    <dgm:pt modelId="{E928888D-7DFB-4EE0-A9BB-C8D6BC21DC1B}" type="sibTrans" cxnId="{5232EB31-987C-402C-8871-AEC80ED782C0}">
      <dgm:prSet/>
      <dgm:spPr/>
      <dgm:t>
        <a:bodyPr/>
        <a:lstStyle/>
        <a:p>
          <a:endParaRPr lang="en-US"/>
        </a:p>
      </dgm:t>
    </dgm:pt>
    <dgm:pt modelId="{C01F07BA-C7EC-4143-9BEE-1DF25DE340FA}" type="pres">
      <dgm:prSet presAssocID="{3F0FCD3B-E294-48E4-9238-0DB2C5CCC3E8}" presName="linearFlow" presStyleCnt="0">
        <dgm:presLayoutVars>
          <dgm:dir/>
          <dgm:animLvl val="lvl"/>
          <dgm:resizeHandles val="exact"/>
        </dgm:presLayoutVars>
      </dgm:prSet>
      <dgm:spPr/>
    </dgm:pt>
    <dgm:pt modelId="{F70CFE18-5AD3-42BB-9A04-F69570284011}" type="pres">
      <dgm:prSet presAssocID="{263CA61D-17D0-45F0-961F-6DE7099C00CD}" presName="composite" presStyleCnt="0"/>
      <dgm:spPr/>
    </dgm:pt>
    <dgm:pt modelId="{CCD63889-D02D-432B-8166-81F6D6852262}" type="pres">
      <dgm:prSet presAssocID="{263CA61D-17D0-45F0-961F-6DE7099C00CD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836F53E-AB2B-4D48-BF5C-7DCD724B6224}" type="pres">
      <dgm:prSet presAssocID="{263CA61D-17D0-45F0-961F-6DE7099C00CD}" presName="parSh" presStyleLbl="node1" presStyleIdx="0" presStyleCnt="6"/>
      <dgm:spPr/>
    </dgm:pt>
    <dgm:pt modelId="{7FEBC8D8-57C6-4CBF-A933-676593691B73}" type="pres">
      <dgm:prSet presAssocID="{263CA61D-17D0-45F0-961F-6DE7099C00CD}" presName="desTx" presStyleLbl="fgAcc1" presStyleIdx="0" presStyleCnt="6" custScaleX="132015" custLinFactNeighborX="2238" custLinFactNeighborY="1577">
        <dgm:presLayoutVars>
          <dgm:bulletEnabled val="1"/>
        </dgm:presLayoutVars>
      </dgm:prSet>
      <dgm:spPr/>
    </dgm:pt>
    <dgm:pt modelId="{29B96652-F6EC-43F9-B09F-CEF312C53B02}" type="pres">
      <dgm:prSet presAssocID="{676F9A8D-76F8-44DF-BE2D-6BF8F926074C}" presName="sibTrans" presStyleLbl="sibTrans2D1" presStyleIdx="0" presStyleCnt="5"/>
      <dgm:spPr/>
    </dgm:pt>
    <dgm:pt modelId="{45D400B7-8BF6-4196-A018-2964160FD944}" type="pres">
      <dgm:prSet presAssocID="{676F9A8D-76F8-44DF-BE2D-6BF8F926074C}" presName="connTx" presStyleLbl="sibTrans2D1" presStyleIdx="0" presStyleCnt="5"/>
      <dgm:spPr/>
    </dgm:pt>
    <dgm:pt modelId="{25EB223C-5378-4C5D-A008-448EB2FF35FC}" type="pres">
      <dgm:prSet presAssocID="{E0525660-DCFF-4280-8852-B9AD71708DED}" presName="composite" presStyleCnt="0"/>
      <dgm:spPr/>
    </dgm:pt>
    <dgm:pt modelId="{D17445A5-D9D2-4324-87D4-BB6305656C5A}" type="pres">
      <dgm:prSet presAssocID="{E0525660-DCFF-4280-8852-B9AD71708DED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DBA05131-7AC0-42BB-A221-A68172F35988}" type="pres">
      <dgm:prSet presAssocID="{E0525660-DCFF-4280-8852-B9AD71708DED}" presName="parSh" presStyleLbl="node1" presStyleIdx="1" presStyleCnt="6"/>
      <dgm:spPr/>
    </dgm:pt>
    <dgm:pt modelId="{BDCB2276-FA3E-4948-AE32-75342241F355}" type="pres">
      <dgm:prSet presAssocID="{E0525660-DCFF-4280-8852-B9AD71708DED}" presName="desTx" presStyleLbl="fgAcc1" presStyleIdx="1" presStyleCnt="6" custScaleX="130714" custLinFactNeighborX="2238" custLinFactNeighborY="1577">
        <dgm:presLayoutVars>
          <dgm:bulletEnabled val="1"/>
        </dgm:presLayoutVars>
      </dgm:prSet>
      <dgm:spPr/>
    </dgm:pt>
    <dgm:pt modelId="{BEA0A8F2-6FD1-4103-87D1-3065ECB74CE6}" type="pres">
      <dgm:prSet presAssocID="{18496B41-F5E0-4C97-B680-F85709DAD1FA}" presName="sibTrans" presStyleLbl="sibTrans2D1" presStyleIdx="1" presStyleCnt="5"/>
      <dgm:spPr/>
    </dgm:pt>
    <dgm:pt modelId="{BA690417-A45B-4AC4-AB65-6774B0C2B8CA}" type="pres">
      <dgm:prSet presAssocID="{18496B41-F5E0-4C97-B680-F85709DAD1FA}" presName="connTx" presStyleLbl="sibTrans2D1" presStyleIdx="1" presStyleCnt="5"/>
      <dgm:spPr/>
    </dgm:pt>
    <dgm:pt modelId="{20B74FC0-43DD-45C2-81E3-0F4262B7A6A8}" type="pres">
      <dgm:prSet presAssocID="{74401A13-2383-4A16-A174-4809D4D1AAA8}" presName="composite" presStyleCnt="0"/>
      <dgm:spPr/>
    </dgm:pt>
    <dgm:pt modelId="{2D051B0A-B6F4-4D19-99E1-DA5FE3E91D32}" type="pres">
      <dgm:prSet presAssocID="{74401A13-2383-4A16-A174-4809D4D1AAA8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3F654B0-6D7D-4440-A185-5BE073612BE9}" type="pres">
      <dgm:prSet presAssocID="{74401A13-2383-4A16-A174-4809D4D1AAA8}" presName="parSh" presStyleLbl="node1" presStyleIdx="2" presStyleCnt="6"/>
      <dgm:spPr/>
    </dgm:pt>
    <dgm:pt modelId="{3D4334C1-2BB2-4DE3-A1CC-EC75F8DB61C1}" type="pres">
      <dgm:prSet presAssocID="{74401A13-2383-4A16-A174-4809D4D1AAA8}" presName="desTx" presStyleLbl="fgAcc1" presStyleIdx="2" presStyleCnt="6" custScaleX="150029" custLinFactNeighborX="2238" custLinFactNeighborY="1577">
        <dgm:presLayoutVars>
          <dgm:bulletEnabled val="1"/>
        </dgm:presLayoutVars>
      </dgm:prSet>
      <dgm:spPr/>
    </dgm:pt>
    <dgm:pt modelId="{71B2EC6E-6D9D-40DC-8D4F-CF4F4973AADF}" type="pres">
      <dgm:prSet presAssocID="{69D320FD-9F33-490F-BCAE-9B6589381A8B}" presName="sibTrans" presStyleLbl="sibTrans2D1" presStyleIdx="2" presStyleCnt="5"/>
      <dgm:spPr/>
    </dgm:pt>
    <dgm:pt modelId="{18D0647E-B74B-4832-B9BF-FF84FA7AEE0F}" type="pres">
      <dgm:prSet presAssocID="{69D320FD-9F33-490F-BCAE-9B6589381A8B}" presName="connTx" presStyleLbl="sibTrans2D1" presStyleIdx="2" presStyleCnt="5"/>
      <dgm:spPr/>
    </dgm:pt>
    <dgm:pt modelId="{5302CE63-45F3-4522-841F-A8ECFCD31326}" type="pres">
      <dgm:prSet presAssocID="{F5114535-10B8-4944-979B-5B1168E5C39B}" presName="composite" presStyleCnt="0"/>
      <dgm:spPr/>
    </dgm:pt>
    <dgm:pt modelId="{F6B6D9B3-71D9-434F-8D0C-C29068DCD36E}" type="pres">
      <dgm:prSet presAssocID="{F5114535-10B8-4944-979B-5B1168E5C39B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564BED5-9027-4E14-B50B-D9A779C575A9}" type="pres">
      <dgm:prSet presAssocID="{F5114535-10B8-4944-979B-5B1168E5C39B}" presName="parSh" presStyleLbl="node1" presStyleIdx="3" presStyleCnt="6"/>
      <dgm:spPr/>
    </dgm:pt>
    <dgm:pt modelId="{8FE61B1F-CC9F-40C5-9CA5-36B1EA595B96}" type="pres">
      <dgm:prSet presAssocID="{F5114535-10B8-4944-979B-5B1168E5C39B}" presName="desTx" presStyleLbl="fgAcc1" presStyleIdx="3" presStyleCnt="6" custScaleX="142509" custLinFactNeighborX="2238" custLinFactNeighborY="1577">
        <dgm:presLayoutVars>
          <dgm:bulletEnabled val="1"/>
        </dgm:presLayoutVars>
      </dgm:prSet>
      <dgm:spPr/>
    </dgm:pt>
    <dgm:pt modelId="{3D5A18CB-58CF-4689-ADCB-277D7494FD53}" type="pres">
      <dgm:prSet presAssocID="{24AD6F6A-B310-4065-9A78-A2E8A68E6128}" presName="sibTrans" presStyleLbl="sibTrans2D1" presStyleIdx="3" presStyleCnt="5"/>
      <dgm:spPr/>
    </dgm:pt>
    <dgm:pt modelId="{D729FFCB-3883-4725-9BC8-838A3E552410}" type="pres">
      <dgm:prSet presAssocID="{24AD6F6A-B310-4065-9A78-A2E8A68E6128}" presName="connTx" presStyleLbl="sibTrans2D1" presStyleIdx="3" presStyleCnt="5"/>
      <dgm:spPr/>
    </dgm:pt>
    <dgm:pt modelId="{5E7B35E8-027A-4D25-886E-1918086D7615}" type="pres">
      <dgm:prSet presAssocID="{435129DA-61FE-42B8-996C-F005604A4996}" presName="composite" presStyleCnt="0"/>
      <dgm:spPr/>
    </dgm:pt>
    <dgm:pt modelId="{8A424D4B-BA6F-4979-AD83-3F82C559F39E}" type="pres">
      <dgm:prSet presAssocID="{435129DA-61FE-42B8-996C-F005604A4996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D545CEC-5F75-42C5-BCF7-FCD09C921BB4}" type="pres">
      <dgm:prSet presAssocID="{435129DA-61FE-42B8-996C-F005604A4996}" presName="parSh" presStyleLbl="node1" presStyleIdx="4" presStyleCnt="6"/>
      <dgm:spPr/>
    </dgm:pt>
    <dgm:pt modelId="{803E9CC1-8D40-4CAE-9BF6-934D19B653F7}" type="pres">
      <dgm:prSet presAssocID="{435129DA-61FE-42B8-996C-F005604A4996}" presName="desTx" presStyleLbl="fgAcc1" presStyleIdx="4" presStyleCnt="6" custScaleX="109912" custLinFactNeighborX="2238" custLinFactNeighborY="1577">
        <dgm:presLayoutVars>
          <dgm:bulletEnabled val="1"/>
        </dgm:presLayoutVars>
      </dgm:prSet>
      <dgm:spPr/>
    </dgm:pt>
    <dgm:pt modelId="{AD230292-2ADA-4E73-8EEE-89674513D6C0}" type="pres">
      <dgm:prSet presAssocID="{E41FBD27-E195-4313-B0B5-9465E10E580C}" presName="sibTrans" presStyleLbl="sibTrans2D1" presStyleIdx="4" presStyleCnt="5"/>
      <dgm:spPr/>
    </dgm:pt>
    <dgm:pt modelId="{2BEA4B40-6EB7-446C-A1AA-BEA2D6E72E54}" type="pres">
      <dgm:prSet presAssocID="{E41FBD27-E195-4313-B0B5-9465E10E580C}" presName="connTx" presStyleLbl="sibTrans2D1" presStyleIdx="4" presStyleCnt="5"/>
      <dgm:spPr/>
    </dgm:pt>
    <dgm:pt modelId="{95852E23-E75F-4385-90A2-87D867E0A40F}" type="pres">
      <dgm:prSet presAssocID="{0B448938-7E11-428D-BAE4-36052E8E2941}" presName="composite" presStyleCnt="0"/>
      <dgm:spPr/>
    </dgm:pt>
    <dgm:pt modelId="{2C2B4943-D7A4-41C9-95D6-F25C00C0744E}" type="pres">
      <dgm:prSet presAssocID="{0B448938-7E11-428D-BAE4-36052E8E2941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B86302E-0587-49F2-9EB2-1B0FC2E0C38E}" type="pres">
      <dgm:prSet presAssocID="{0B448938-7E11-428D-BAE4-36052E8E2941}" presName="parSh" presStyleLbl="node1" presStyleIdx="5" presStyleCnt="6"/>
      <dgm:spPr/>
    </dgm:pt>
    <dgm:pt modelId="{84FAC5A2-FEDF-4D91-A577-6F331317AFEC}" type="pres">
      <dgm:prSet presAssocID="{0B448938-7E11-428D-BAE4-36052E8E2941}" presName="desTx" presStyleLbl="fgAcc1" presStyleIdx="5" presStyleCnt="6" custScaleX="109912" custLinFactNeighborX="536" custLinFactNeighborY="1577">
        <dgm:presLayoutVars>
          <dgm:bulletEnabled val="1"/>
        </dgm:presLayoutVars>
      </dgm:prSet>
      <dgm:spPr/>
    </dgm:pt>
  </dgm:ptLst>
  <dgm:cxnLst>
    <dgm:cxn modelId="{DD714007-AD8B-4A67-BAC0-4EAA96EC8CF0}" srcId="{3F0FCD3B-E294-48E4-9238-0DB2C5CCC3E8}" destId="{0B448938-7E11-428D-BAE4-36052E8E2941}" srcOrd="5" destOrd="0" parTransId="{22624967-441E-491B-ADEE-417910108F70}" sibTransId="{D44CCE08-C618-4E34-984D-44BF1CB59AE0}"/>
    <dgm:cxn modelId="{F9C63E0A-C20A-4716-A3BA-1A6561085C36}" srcId="{263CA61D-17D0-45F0-961F-6DE7099C00CD}" destId="{162965E3-B301-47D4-80C7-209182D98564}" srcOrd="4" destOrd="0" parTransId="{34CE14C3-6ACA-4C02-B48B-4A295C4F1B5E}" sibTransId="{05852A27-FE02-450B-A9B7-69A0F25DF0B1}"/>
    <dgm:cxn modelId="{4FE4340B-08FE-40B7-92C8-424EC22993C6}" type="presOf" srcId="{E41FBD27-E195-4313-B0B5-9465E10E580C}" destId="{AD230292-2ADA-4E73-8EEE-89674513D6C0}" srcOrd="0" destOrd="0" presId="urn:microsoft.com/office/officeart/2005/8/layout/process3"/>
    <dgm:cxn modelId="{C3F37A0D-97B5-4762-99CF-CEB700E7FFB9}" srcId="{263CA61D-17D0-45F0-961F-6DE7099C00CD}" destId="{845DF3D5-F313-4BBE-8C5B-AF4479E6CF9E}" srcOrd="2" destOrd="0" parTransId="{89BF12D1-48AF-4E5C-A7E9-C14DD28342E4}" sibTransId="{E703A800-A3F8-4837-AF50-1A8EECBE64B9}"/>
    <dgm:cxn modelId="{A6CD810E-53EF-4463-BE9F-49F0010293AC}" type="presOf" srcId="{69D320FD-9F33-490F-BCAE-9B6589381A8B}" destId="{71B2EC6E-6D9D-40DC-8D4F-CF4F4973AADF}" srcOrd="0" destOrd="0" presId="urn:microsoft.com/office/officeart/2005/8/layout/process3"/>
    <dgm:cxn modelId="{5350BE0F-2096-4A7D-BF42-740AFB45FE8B}" srcId="{0B448938-7E11-428D-BAE4-36052E8E2941}" destId="{E73AE02C-60A0-4617-8FBB-970B700A3734}" srcOrd="0" destOrd="0" parTransId="{4FD22730-A45B-4897-B780-EF1F7A416E04}" sibTransId="{893CDB0A-A9DE-4CAD-AAC9-32C4FDEBFDF8}"/>
    <dgm:cxn modelId="{346C8B11-E3F3-42FC-ACEB-0F1D483FA930}" type="presOf" srcId="{74401A13-2383-4A16-A174-4809D4D1AAA8}" destId="{13F654B0-6D7D-4440-A185-5BE073612BE9}" srcOrd="1" destOrd="0" presId="urn:microsoft.com/office/officeart/2005/8/layout/process3"/>
    <dgm:cxn modelId="{9CFD3A16-BAEE-4FE5-A6D6-83106CA569A9}" type="presOf" srcId="{00388528-E6FD-4728-A33B-5E4A2E1B3CF7}" destId="{8FE61B1F-CC9F-40C5-9CA5-36B1EA595B96}" srcOrd="0" destOrd="0" presId="urn:microsoft.com/office/officeart/2005/8/layout/process3"/>
    <dgm:cxn modelId="{3A1F5B17-1212-4B74-AA3E-A675CAF3BADD}" type="presOf" srcId="{1C348C4C-194F-42E9-A77C-45CCE9CFC090}" destId="{BDCB2276-FA3E-4948-AE32-75342241F355}" srcOrd="0" destOrd="3" presId="urn:microsoft.com/office/officeart/2005/8/layout/process3"/>
    <dgm:cxn modelId="{146B9C18-C0B0-4658-BDA2-4B0C0BF4865B}" type="presOf" srcId="{81F659FC-DB1E-4758-BDA8-0D2262E682A9}" destId="{3D4334C1-2BB2-4DE3-A1CC-EC75F8DB61C1}" srcOrd="0" destOrd="4" presId="urn:microsoft.com/office/officeart/2005/8/layout/process3"/>
    <dgm:cxn modelId="{58D3311A-9193-44BD-8571-A4866BADD4C3}" srcId="{74401A13-2383-4A16-A174-4809D4D1AAA8}" destId="{3BB7A51E-19FA-4F60-BC5B-06945CFC7CE8}" srcOrd="3" destOrd="0" parTransId="{FBE3DA3E-4F29-4CC1-A371-E07EDD72CBFE}" sibTransId="{28896734-B5A6-4DE6-A0CB-75A73CF6B7E3}"/>
    <dgm:cxn modelId="{1A09E41A-DD72-433E-80D9-02D7F0244CEF}" type="presOf" srcId="{DAB229D1-C459-48E4-BB2C-DCDD0D4BCBA8}" destId="{8FE61B1F-CC9F-40C5-9CA5-36B1EA595B96}" srcOrd="0" destOrd="1" presId="urn:microsoft.com/office/officeart/2005/8/layout/process3"/>
    <dgm:cxn modelId="{522CF31C-21FD-4808-8519-69F4B44D2644}" srcId="{0B448938-7E11-428D-BAE4-36052E8E2941}" destId="{4E55A4EA-259E-45D6-BA17-6240C5787777}" srcOrd="3" destOrd="0" parTransId="{B2720C77-5E6F-4368-A840-1E4EF47D29B6}" sibTransId="{88472FB3-605D-4E62-A497-B0F3453A4FAF}"/>
    <dgm:cxn modelId="{4BC0401D-9731-458A-83C5-CB5A2057D810}" type="presOf" srcId="{4EDDE41E-AE24-41C6-B350-707E5701CEA9}" destId="{BDCB2276-FA3E-4948-AE32-75342241F355}" srcOrd="0" destOrd="2" presId="urn:microsoft.com/office/officeart/2005/8/layout/process3"/>
    <dgm:cxn modelId="{8DBF5E22-3BE4-4689-BB67-85E4266EC052}" type="presOf" srcId="{43E5AD36-CA35-4F56-88DB-2F7C022E0068}" destId="{BDCB2276-FA3E-4948-AE32-75342241F355}" srcOrd="0" destOrd="7" presId="urn:microsoft.com/office/officeart/2005/8/layout/process3"/>
    <dgm:cxn modelId="{47360B26-729E-40C5-9558-7585D3E77351}" type="presOf" srcId="{B864CA4A-9A32-422E-B0C8-114EB77DDB74}" destId="{3D4334C1-2BB2-4DE3-A1CC-EC75F8DB61C1}" srcOrd="0" destOrd="1" presId="urn:microsoft.com/office/officeart/2005/8/layout/process3"/>
    <dgm:cxn modelId="{590F892E-684E-414A-92B8-C836EB8229D2}" type="presOf" srcId="{F5114535-10B8-4944-979B-5B1168E5C39B}" destId="{F6B6D9B3-71D9-434F-8D0C-C29068DCD36E}" srcOrd="0" destOrd="0" presId="urn:microsoft.com/office/officeart/2005/8/layout/process3"/>
    <dgm:cxn modelId="{5232EB31-987C-402C-8871-AEC80ED782C0}" srcId="{74401A13-2383-4A16-A174-4809D4D1AAA8}" destId="{BF3EE015-11CE-4F02-A5D4-275C7D69A494}" srcOrd="2" destOrd="0" parTransId="{E7B2F126-39AC-46BB-BB0E-D18276B80A75}" sibTransId="{E928888D-7DFB-4EE0-A9BB-C8D6BC21DC1B}"/>
    <dgm:cxn modelId="{46E9C532-CED9-4279-9E19-87874F611673}" type="presOf" srcId="{EE637339-218A-4E9E-BAFF-DAF1F3E11E4E}" destId="{3D4334C1-2BB2-4DE3-A1CC-EC75F8DB61C1}" srcOrd="0" destOrd="0" presId="urn:microsoft.com/office/officeart/2005/8/layout/process3"/>
    <dgm:cxn modelId="{35246239-712E-402C-B03F-4B01AAF83BFB}" type="presOf" srcId="{18496B41-F5E0-4C97-B680-F85709DAD1FA}" destId="{BEA0A8F2-6FD1-4103-87D1-3065ECB74CE6}" srcOrd="0" destOrd="0" presId="urn:microsoft.com/office/officeart/2005/8/layout/process3"/>
    <dgm:cxn modelId="{BBD6003C-66D0-4D3D-BD80-4729769A1D7F}" type="presOf" srcId="{263CA61D-17D0-45F0-961F-6DE7099C00CD}" destId="{3836F53E-AB2B-4D48-BF5C-7DCD724B6224}" srcOrd="1" destOrd="0" presId="urn:microsoft.com/office/officeart/2005/8/layout/process3"/>
    <dgm:cxn modelId="{C189363C-091A-4524-8DB9-C267C4A31CA5}" type="presOf" srcId="{6C0AC1B4-DB2C-4242-90A4-C87979DF7402}" destId="{3D4334C1-2BB2-4DE3-A1CC-EC75F8DB61C1}" srcOrd="0" destOrd="5" presId="urn:microsoft.com/office/officeart/2005/8/layout/process3"/>
    <dgm:cxn modelId="{E8B9793E-2655-4D23-A3A5-EB75E94D2F03}" srcId="{3F0FCD3B-E294-48E4-9238-0DB2C5CCC3E8}" destId="{435129DA-61FE-42B8-996C-F005604A4996}" srcOrd="4" destOrd="0" parTransId="{CAE622EC-C22B-4F96-9B2E-E488E92B035B}" sibTransId="{E41FBD27-E195-4313-B0B5-9465E10E580C}"/>
    <dgm:cxn modelId="{72DDBA3F-4457-4500-AF57-C3B6E4920C3C}" srcId="{263CA61D-17D0-45F0-961F-6DE7099C00CD}" destId="{234C6640-5C78-41F7-9BCA-B9D4DA7FCC58}" srcOrd="3" destOrd="0" parTransId="{89F22551-7094-4112-8B49-9E9AED016BC5}" sibTransId="{1DF5F535-A730-4264-8087-BE9445196F61}"/>
    <dgm:cxn modelId="{A8E4AD40-5885-4A36-A2EE-7C78E02BA325}" type="presOf" srcId="{AFEDE23C-8AF8-45CB-80D6-07FD084E722D}" destId="{BDCB2276-FA3E-4948-AE32-75342241F355}" srcOrd="0" destOrd="0" presId="urn:microsoft.com/office/officeart/2005/8/layout/process3"/>
    <dgm:cxn modelId="{C0B67C61-277D-462D-B3E0-B72D9128CEF8}" type="presOf" srcId="{234C6640-5C78-41F7-9BCA-B9D4DA7FCC58}" destId="{7FEBC8D8-57C6-4CBF-A933-676593691B73}" srcOrd="0" destOrd="3" presId="urn:microsoft.com/office/officeart/2005/8/layout/process3"/>
    <dgm:cxn modelId="{C7E11762-33F8-40F7-8F05-5AA355B2C3E4}" type="presOf" srcId="{676F9A8D-76F8-44DF-BE2D-6BF8F926074C}" destId="{29B96652-F6EC-43F9-B09F-CEF312C53B02}" srcOrd="0" destOrd="0" presId="urn:microsoft.com/office/officeart/2005/8/layout/process3"/>
    <dgm:cxn modelId="{B5D0AE65-720D-4CDF-8796-EB8A4BC72368}" type="presOf" srcId="{1BF5EE3E-BB04-4DB8-8D0D-581772B0A18E}" destId="{8FE61B1F-CC9F-40C5-9CA5-36B1EA595B96}" srcOrd="0" destOrd="2" presId="urn:microsoft.com/office/officeart/2005/8/layout/process3"/>
    <dgm:cxn modelId="{F5475947-0B29-41EB-A418-AA9C31DFD70E}" srcId="{74401A13-2383-4A16-A174-4809D4D1AAA8}" destId="{EE637339-218A-4E9E-BAFF-DAF1F3E11E4E}" srcOrd="0" destOrd="0" parTransId="{652527DD-CFC3-434E-9719-EA9B8D32BFBC}" sibTransId="{25A9E784-0105-4664-9398-3806286E485D}"/>
    <dgm:cxn modelId="{CA84CC68-9E83-4E4A-98F2-C144D63E7F39}" srcId="{F5114535-10B8-4944-979B-5B1168E5C39B}" destId="{1BF5EE3E-BB04-4DB8-8D0D-581772B0A18E}" srcOrd="2" destOrd="0" parTransId="{00AAB859-54DA-4BFB-9C8A-6251836470CA}" sibTransId="{7DC57FBE-AC00-433D-8C90-A7DEBDC5E721}"/>
    <dgm:cxn modelId="{C49C9E49-AE1E-4A95-96C7-8ED287F06E4F}" type="presOf" srcId="{162965E3-B301-47D4-80C7-209182D98564}" destId="{7FEBC8D8-57C6-4CBF-A933-676593691B73}" srcOrd="0" destOrd="4" presId="urn:microsoft.com/office/officeart/2005/8/layout/process3"/>
    <dgm:cxn modelId="{A79ABD6E-5F8D-4BA6-B635-8468F322605E}" type="presOf" srcId="{E41FBD27-E195-4313-B0B5-9465E10E580C}" destId="{2BEA4B40-6EB7-446C-A1AA-BEA2D6E72E54}" srcOrd="1" destOrd="0" presId="urn:microsoft.com/office/officeart/2005/8/layout/process3"/>
    <dgm:cxn modelId="{01E24470-BC1A-4DCD-ADDD-50C86BC2A81C}" type="presOf" srcId="{24AD6F6A-B310-4065-9A78-A2E8A68E6128}" destId="{3D5A18CB-58CF-4689-ADCB-277D7494FD53}" srcOrd="0" destOrd="0" presId="urn:microsoft.com/office/officeart/2005/8/layout/process3"/>
    <dgm:cxn modelId="{7191AA51-3693-4D07-939D-0459ABBA092C}" srcId="{E0525660-DCFF-4280-8852-B9AD71708DED}" destId="{1C348C4C-194F-42E9-A77C-45CCE9CFC090}" srcOrd="3" destOrd="0" parTransId="{892B56EE-FBE0-4FD9-8021-7704C193CF1A}" sibTransId="{324324A3-EBD9-4C95-860F-B54BEFEFF95F}"/>
    <dgm:cxn modelId="{F4375E52-A947-41A6-8F9A-D6D588B18CA0}" srcId="{3F0FCD3B-E294-48E4-9238-0DB2C5CCC3E8}" destId="{74401A13-2383-4A16-A174-4809D4D1AAA8}" srcOrd="2" destOrd="0" parTransId="{41A53B18-8061-46DF-938F-F8021DA18199}" sibTransId="{69D320FD-9F33-490F-BCAE-9B6589381A8B}"/>
    <dgm:cxn modelId="{6BA14C53-3C01-458B-AC58-48C769F9F778}" type="presOf" srcId="{BF3EE015-11CE-4F02-A5D4-275C7D69A494}" destId="{3D4334C1-2BB2-4DE3-A1CC-EC75F8DB61C1}" srcOrd="0" destOrd="2" presId="urn:microsoft.com/office/officeart/2005/8/layout/process3"/>
    <dgm:cxn modelId="{41D2D674-9F4E-4948-892F-1B1048E99E17}" type="presOf" srcId="{BA4609E0-490E-4EEA-B8A2-918995A9F389}" destId="{BDCB2276-FA3E-4948-AE32-75342241F355}" srcOrd="0" destOrd="4" presId="urn:microsoft.com/office/officeart/2005/8/layout/process3"/>
    <dgm:cxn modelId="{DC8C9F55-8816-41E9-B391-39B108382196}" srcId="{E0525660-DCFF-4280-8852-B9AD71708DED}" destId="{C5649086-AD42-4CF9-978F-AE8587826F09}" srcOrd="6" destOrd="0" parTransId="{FB35A778-EA5C-4E07-BF88-55A439CA6180}" sibTransId="{8E6F73C5-47C2-4B85-8DA5-5020C710CF82}"/>
    <dgm:cxn modelId="{77511C76-E12C-48E2-9CC3-218E14E33999}" type="presOf" srcId="{944D287C-7E9D-4312-9421-BFA9FD93A0AE}" destId="{803E9CC1-8D40-4CAE-9BF6-934D19B653F7}" srcOrd="0" destOrd="1" presId="urn:microsoft.com/office/officeart/2005/8/layout/process3"/>
    <dgm:cxn modelId="{6CE14F57-A047-4735-AD8F-7E9F3322513F}" srcId="{3F0FCD3B-E294-48E4-9238-0DB2C5CCC3E8}" destId="{F5114535-10B8-4944-979B-5B1168E5C39B}" srcOrd="3" destOrd="0" parTransId="{7A0DF203-DBEA-4B80-954D-5E7248CE8C59}" sibTransId="{24AD6F6A-B310-4065-9A78-A2E8A68E6128}"/>
    <dgm:cxn modelId="{4BE0BA79-BC61-48AF-A5A0-705E7CF45AC2}" type="presOf" srcId="{263CA61D-17D0-45F0-961F-6DE7099C00CD}" destId="{CCD63889-D02D-432B-8166-81F6D6852262}" srcOrd="0" destOrd="0" presId="urn:microsoft.com/office/officeart/2005/8/layout/process3"/>
    <dgm:cxn modelId="{721AAB5A-5542-461D-B373-164E8FF3D9F4}" type="presOf" srcId="{435129DA-61FE-42B8-996C-F005604A4996}" destId="{1D545CEC-5F75-42C5-BCF7-FCD09C921BB4}" srcOrd="1" destOrd="0" presId="urn:microsoft.com/office/officeart/2005/8/layout/process3"/>
    <dgm:cxn modelId="{7F35B47B-2381-44C5-8D82-4DB0633E17B9}" srcId="{435129DA-61FE-42B8-996C-F005604A4996}" destId="{944D287C-7E9D-4312-9421-BFA9FD93A0AE}" srcOrd="1" destOrd="0" parTransId="{9EAA5824-1C77-4CB6-8CD6-42F92462EC2E}" sibTransId="{B736C672-99A0-4375-841B-26B25A43E818}"/>
    <dgm:cxn modelId="{F014E48B-F660-496C-8931-710E373F1B17}" srcId="{E0525660-DCFF-4280-8852-B9AD71708DED}" destId="{BA4609E0-490E-4EEA-B8A2-918995A9F389}" srcOrd="4" destOrd="0" parTransId="{8ED24D33-E36F-47FD-8BC8-FEE68B7655EC}" sibTransId="{526D446A-646B-467E-AB55-B537228766A0}"/>
    <dgm:cxn modelId="{EBE6718C-BCFA-4153-A07C-5E35B205DAA5}" type="presOf" srcId="{3BB7A51E-19FA-4F60-BC5B-06945CFC7CE8}" destId="{3D4334C1-2BB2-4DE3-A1CC-EC75F8DB61C1}" srcOrd="0" destOrd="3" presId="urn:microsoft.com/office/officeart/2005/8/layout/process3"/>
    <dgm:cxn modelId="{82B47E8F-7ACE-4FAA-80C1-0C08F96009FA}" srcId="{F5114535-10B8-4944-979B-5B1168E5C39B}" destId="{DAB229D1-C459-48E4-BB2C-DCDD0D4BCBA8}" srcOrd="1" destOrd="0" parTransId="{80FD2943-5900-41A8-8F97-453060A122C3}" sibTransId="{1E8EA2E9-6CCC-4FE2-A671-31B69C72912C}"/>
    <dgm:cxn modelId="{9B16A997-525A-4379-962B-7CDB92B3893E}" type="presOf" srcId="{845DF3D5-F313-4BBE-8C5B-AF4479E6CF9E}" destId="{7FEBC8D8-57C6-4CBF-A933-676593691B73}" srcOrd="0" destOrd="2" presId="urn:microsoft.com/office/officeart/2005/8/layout/process3"/>
    <dgm:cxn modelId="{E7AA729B-11C8-40C8-A372-441D6D3DCA2E}" srcId="{E0525660-DCFF-4280-8852-B9AD71708DED}" destId="{4EDDE41E-AE24-41C6-B350-707E5701CEA9}" srcOrd="2" destOrd="0" parTransId="{5F21CE76-CF47-4E38-AAAB-AB2FCAD83EC9}" sibTransId="{CDDDD8FC-C0BD-4463-BF89-EF4EDEFFD9C9}"/>
    <dgm:cxn modelId="{5309029D-964F-4E2F-B71B-77F3A28C5C8C}" type="presOf" srcId="{70FF1859-E3C0-4BB3-8461-C28432E29909}" destId="{7FEBC8D8-57C6-4CBF-A933-676593691B73}" srcOrd="0" destOrd="1" presId="urn:microsoft.com/office/officeart/2005/8/layout/process3"/>
    <dgm:cxn modelId="{1E157D9E-4AE1-442C-BDE0-B9FDB8C34199}" type="presOf" srcId="{E0525660-DCFF-4280-8852-B9AD71708DED}" destId="{D17445A5-D9D2-4324-87D4-BB6305656C5A}" srcOrd="0" destOrd="0" presId="urn:microsoft.com/office/officeart/2005/8/layout/process3"/>
    <dgm:cxn modelId="{9E8CB3A1-FF68-49FE-8814-517A29B5E5F0}" srcId="{435129DA-61FE-42B8-996C-F005604A4996}" destId="{948A29DE-1FE5-4981-9F99-30F268120CFD}" srcOrd="0" destOrd="0" parTransId="{3F38DE1C-0EE7-4DFD-AE9F-19F6834E3598}" sibTransId="{CCD077F3-177A-45FD-8161-30150E0EB443}"/>
    <dgm:cxn modelId="{37E0ADA5-F682-4DBF-B2B9-82AD3A5175FA}" srcId="{E0525660-DCFF-4280-8852-B9AD71708DED}" destId="{AFEDE23C-8AF8-45CB-80D6-07FD084E722D}" srcOrd="0" destOrd="0" parTransId="{8F316508-12BA-46A3-99E0-8B0423DBC91F}" sibTransId="{A0875484-E600-4B7C-830B-210444AE6B98}"/>
    <dgm:cxn modelId="{DC0CE6A5-B1F7-40A4-8DFE-BFF72D0F5859}" type="presOf" srcId="{716E7E90-8509-4C28-9AA2-E19C02E8B0C5}" destId="{7FEBC8D8-57C6-4CBF-A933-676593691B73}" srcOrd="0" destOrd="0" presId="urn:microsoft.com/office/officeart/2005/8/layout/process3"/>
    <dgm:cxn modelId="{40A81DA8-9538-40B8-997A-71F2F6632CBA}" srcId="{0B448938-7E11-428D-BAE4-36052E8E2941}" destId="{B4F394CF-5AC1-42D5-B1E4-A341C4169636}" srcOrd="1" destOrd="0" parTransId="{ECA32848-9C54-4180-BEEE-2ECF1C57B6CC}" sibTransId="{6E4A2A03-5D02-4942-BD29-F44ACA61E438}"/>
    <dgm:cxn modelId="{F74598A8-9AFB-4FEF-BCA7-8F0FC86E495D}" type="presOf" srcId="{9666D55B-DA47-4AA2-8653-6161A957FBA2}" destId="{8FE61B1F-CC9F-40C5-9CA5-36B1EA595B96}" srcOrd="0" destOrd="3" presId="urn:microsoft.com/office/officeart/2005/8/layout/process3"/>
    <dgm:cxn modelId="{D0A6BFA8-9193-4A52-ACC4-D8159208F72B}" type="presOf" srcId="{C5649086-AD42-4CF9-978F-AE8587826F09}" destId="{BDCB2276-FA3E-4948-AE32-75342241F355}" srcOrd="0" destOrd="6" presId="urn:microsoft.com/office/officeart/2005/8/layout/process3"/>
    <dgm:cxn modelId="{FFC365A9-432A-4475-BC10-383D67ACAF13}" type="presOf" srcId="{0B448938-7E11-428D-BAE4-36052E8E2941}" destId="{CB86302E-0587-49F2-9EB2-1B0FC2E0C38E}" srcOrd="1" destOrd="0" presId="urn:microsoft.com/office/officeart/2005/8/layout/process3"/>
    <dgm:cxn modelId="{453458A9-7402-4346-89CB-F2EEE4015BDE}" type="presOf" srcId="{A129A94D-66E6-4C01-A1F4-49C0BD9E155C}" destId="{BDCB2276-FA3E-4948-AE32-75342241F355}" srcOrd="0" destOrd="5" presId="urn:microsoft.com/office/officeart/2005/8/layout/process3"/>
    <dgm:cxn modelId="{33CE1BAA-72B2-447E-935C-796194B618E5}" srcId="{E0525660-DCFF-4280-8852-B9AD71708DED}" destId="{A129A94D-66E6-4C01-A1F4-49C0BD9E155C}" srcOrd="5" destOrd="0" parTransId="{28920195-2810-4AE0-91A6-5E51D758649B}" sibTransId="{22DF39CD-ACFD-4A6A-8092-4043417FFF5A}"/>
    <dgm:cxn modelId="{56236AAA-9EF3-42D3-ADE8-D768126B3841}" srcId="{E0525660-DCFF-4280-8852-B9AD71708DED}" destId="{43E5AD36-CA35-4F56-88DB-2F7C022E0068}" srcOrd="7" destOrd="0" parTransId="{F58479AE-8186-49AE-A501-2125B26C7306}" sibTransId="{A75AB1C8-78AC-4132-80C2-C5439490A438}"/>
    <dgm:cxn modelId="{FFDC42AE-E5ED-4547-8700-ED6F18B65803}" type="presOf" srcId="{18496B41-F5E0-4C97-B680-F85709DAD1FA}" destId="{BA690417-A45B-4AC4-AB65-6774B0C2B8CA}" srcOrd="1" destOrd="0" presId="urn:microsoft.com/office/officeart/2005/8/layout/process3"/>
    <dgm:cxn modelId="{EA2F7AB0-057B-41D5-AECB-742CDB5ED307}" type="presOf" srcId="{4E55A4EA-259E-45D6-BA17-6240C5787777}" destId="{84FAC5A2-FEDF-4D91-A577-6F331317AFEC}" srcOrd="0" destOrd="3" presId="urn:microsoft.com/office/officeart/2005/8/layout/process3"/>
    <dgm:cxn modelId="{782B57B1-B138-4393-82AB-F932078E69D7}" type="presOf" srcId="{435129DA-61FE-42B8-996C-F005604A4996}" destId="{8A424D4B-BA6F-4979-AD83-3F82C559F39E}" srcOrd="0" destOrd="0" presId="urn:microsoft.com/office/officeart/2005/8/layout/process3"/>
    <dgm:cxn modelId="{3D97C4B4-B0E6-485C-BED2-372B7F4DA2EE}" type="presOf" srcId="{B4F394CF-5AC1-42D5-B1E4-A341C4169636}" destId="{84FAC5A2-FEDF-4D91-A577-6F331317AFEC}" srcOrd="0" destOrd="1" presId="urn:microsoft.com/office/officeart/2005/8/layout/process3"/>
    <dgm:cxn modelId="{3FBE31BA-CD68-4B1F-9AC5-71B7F68C686D}" srcId="{263CA61D-17D0-45F0-961F-6DE7099C00CD}" destId="{70FF1859-E3C0-4BB3-8461-C28432E29909}" srcOrd="1" destOrd="0" parTransId="{3108BA95-F985-4615-B027-652A19F8299B}" sibTransId="{2C0E8676-9CD0-447D-91B2-34DEEEE385C5}"/>
    <dgm:cxn modelId="{97C769C0-31A5-4F9D-8EF9-1C0C2112A81E}" type="presOf" srcId="{24AD6F6A-B310-4065-9A78-A2E8A68E6128}" destId="{D729FFCB-3883-4725-9BC8-838A3E552410}" srcOrd="1" destOrd="0" presId="urn:microsoft.com/office/officeart/2005/8/layout/process3"/>
    <dgm:cxn modelId="{8B031CC4-3EE4-4A70-94CC-A04BAE0904A3}" srcId="{74401A13-2383-4A16-A174-4809D4D1AAA8}" destId="{81F659FC-DB1E-4758-BDA8-0D2262E682A9}" srcOrd="4" destOrd="0" parTransId="{7A511495-A880-418C-B171-DAC0593DDBD3}" sibTransId="{D6CABC1B-F30A-455D-BDD7-A9CAF9B571D6}"/>
    <dgm:cxn modelId="{A03AF9C4-500F-41CD-BA4C-5DB067BE483B}" srcId="{74401A13-2383-4A16-A174-4809D4D1AAA8}" destId="{6C0AC1B4-DB2C-4242-90A4-C87979DF7402}" srcOrd="5" destOrd="0" parTransId="{3AB5E139-B206-47B4-8E0C-4DCD20470B60}" sibTransId="{04F935E4-CCB8-4D8B-A77C-E32C03680341}"/>
    <dgm:cxn modelId="{8D048EC6-AC19-4D70-9D8B-B61A9F7A331C}" type="presOf" srcId="{E0525660-DCFF-4280-8852-B9AD71708DED}" destId="{DBA05131-7AC0-42BB-A221-A68172F35988}" srcOrd="1" destOrd="0" presId="urn:microsoft.com/office/officeart/2005/8/layout/process3"/>
    <dgm:cxn modelId="{4CEF6AC8-1FA8-4378-9D68-AB7FF76576F6}" srcId="{F5114535-10B8-4944-979B-5B1168E5C39B}" destId="{00388528-E6FD-4728-A33B-5E4A2E1B3CF7}" srcOrd="0" destOrd="0" parTransId="{116EFE46-916A-424E-A4D8-D4893E103DA1}" sibTransId="{33799D46-C799-41FF-BC87-E9E6C84EB567}"/>
    <dgm:cxn modelId="{EB72F9CA-580D-4729-91FF-5F7D8668205F}" srcId="{F5114535-10B8-4944-979B-5B1168E5C39B}" destId="{9666D55B-DA47-4AA2-8653-6161A957FBA2}" srcOrd="3" destOrd="0" parTransId="{8C091BC8-0D9D-46AF-BE79-80B9BABB57E5}" sibTransId="{B99641DF-B2B1-44F7-855D-8AD5EA9491E8}"/>
    <dgm:cxn modelId="{2FAD82D0-A4B9-4E94-ADBF-F6DE2DE8B627}" type="presOf" srcId="{F5114535-10B8-4944-979B-5B1168E5C39B}" destId="{C564BED5-9027-4E14-B50B-D9A779C575A9}" srcOrd="1" destOrd="0" presId="urn:microsoft.com/office/officeart/2005/8/layout/process3"/>
    <dgm:cxn modelId="{3331D1D3-E0B6-4A24-ACB7-5817F21FD47C}" type="presOf" srcId="{583A6C60-8A1C-477E-9865-996721D48FD6}" destId="{BDCB2276-FA3E-4948-AE32-75342241F355}" srcOrd="0" destOrd="1" presId="urn:microsoft.com/office/officeart/2005/8/layout/process3"/>
    <dgm:cxn modelId="{AA5363D4-991D-43A8-B651-00ABE9602582}" type="presOf" srcId="{65412B07-D736-4F13-B165-D2A36F332B5B}" destId="{84FAC5A2-FEDF-4D91-A577-6F331317AFEC}" srcOrd="0" destOrd="2" presId="urn:microsoft.com/office/officeart/2005/8/layout/process3"/>
    <dgm:cxn modelId="{40A92CD8-6617-4E0D-86EA-73D0842918AB}" type="presOf" srcId="{E73AE02C-60A0-4617-8FBB-970B700A3734}" destId="{84FAC5A2-FEDF-4D91-A577-6F331317AFEC}" srcOrd="0" destOrd="0" presId="urn:microsoft.com/office/officeart/2005/8/layout/process3"/>
    <dgm:cxn modelId="{73E2EEDA-CFCE-4230-A041-0B0ED860D2A8}" srcId="{74401A13-2383-4A16-A174-4809D4D1AAA8}" destId="{B864CA4A-9A32-422E-B0C8-114EB77DDB74}" srcOrd="1" destOrd="0" parTransId="{53C2D466-5A14-4E7E-ABB7-F47B08D0839A}" sibTransId="{572BDAC9-4DD4-414E-8F5E-4E85E77FF3CD}"/>
    <dgm:cxn modelId="{B2430FDD-29CE-4F75-9DB3-AB1289EC4FE2}" srcId="{3F0FCD3B-E294-48E4-9238-0DB2C5CCC3E8}" destId="{E0525660-DCFF-4280-8852-B9AD71708DED}" srcOrd="1" destOrd="0" parTransId="{8927ABB4-4EA6-4BD9-B9FE-77AC7E7E40CB}" sibTransId="{18496B41-F5E0-4C97-B680-F85709DAD1FA}"/>
    <dgm:cxn modelId="{AB187CE2-CAA1-4496-87E0-D3F2D3100BFA}" type="presOf" srcId="{676F9A8D-76F8-44DF-BE2D-6BF8F926074C}" destId="{45D400B7-8BF6-4196-A018-2964160FD944}" srcOrd="1" destOrd="0" presId="urn:microsoft.com/office/officeart/2005/8/layout/process3"/>
    <dgm:cxn modelId="{0F17D9E6-DF91-4853-B6E7-B678ADCC88F3}" type="presOf" srcId="{69D320FD-9F33-490F-BCAE-9B6589381A8B}" destId="{18D0647E-B74B-4832-B9BF-FF84FA7AEE0F}" srcOrd="1" destOrd="0" presId="urn:microsoft.com/office/officeart/2005/8/layout/process3"/>
    <dgm:cxn modelId="{826034EA-05E7-458E-9F7D-5BC05946DA5F}" srcId="{3F0FCD3B-E294-48E4-9238-0DB2C5CCC3E8}" destId="{263CA61D-17D0-45F0-961F-6DE7099C00CD}" srcOrd="0" destOrd="0" parTransId="{1BCD0240-B4AB-4836-BE75-0F51425C76C1}" sibTransId="{676F9A8D-76F8-44DF-BE2D-6BF8F926074C}"/>
    <dgm:cxn modelId="{8B0640EB-073B-4AB0-9B53-5F24F16368A7}" type="presOf" srcId="{0B448938-7E11-428D-BAE4-36052E8E2941}" destId="{2C2B4943-D7A4-41C9-95D6-F25C00C0744E}" srcOrd="0" destOrd="0" presId="urn:microsoft.com/office/officeart/2005/8/layout/process3"/>
    <dgm:cxn modelId="{9E738DED-1DAF-4EF9-981B-C5E91F8ECD88}" srcId="{0B448938-7E11-428D-BAE4-36052E8E2941}" destId="{65412B07-D736-4F13-B165-D2A36F332B5B}" srcOrd="2" destOrd="0" parTransId="{DED66C0F-2E83-44DF-9018-F461BCA80447}" sibTransId="{A26E6EEE-DD00-4A36-966E-816DD8D287AE}"/>
    <dgm:cxn modelId="{4F28B4F2-9A07-40AE-A495-E8E525F9AC0C}" srcId="{263CA61D-17D0-45F0-961F-6DE7099C00CD}" destId="{716E7E90-8509-4C28-9AA2-E19C02E8B0C5}" srcOrd="0" destOrd="0" parTransId="{FB29722B-ABDC-4D0F-AF38-9F61956BD70E}" sibTransId="{3A9A45E1-DC94-405F-A6FE-034B57F4B194}"/>
    <dgm:cxn modelId="{E4B3C1F4-B5DA-4559-80EF-CE382139B3F0}" type="presOf" srcId="{74401A13-2383-4A16-A174-4809D4D1AAA8}" destId="{2D051B0A-B6F4-4D19-99E1-DA5FE3E91D32}" srcOrd="0" destOrd="0" presId="urn:microsoft.com/office/officeart/2005/8/layout/process3"/>
    <dgm:cxn modelId="{6D3D04FA-E21F-4953-97C0-7A0280D11317}" srcId="{E0525660-DCFF-4280-8852-B9AD71708DED}" destId="{583A6C60-8A1C-477E-9865-996721D48FD6}" srcOrd="1" destOrd="0" parTransId="{24E27A3D-FA8B-450B-9D17-91850FF9A181}" sibTransId="{1CD53C19-29BA-4CF2-B8A4-831881F27455}"/>
    <dgm:cxn modelId="{123D30FD-32E8-46BC-8E50-4F4AE9259CFE}" type="presOf" srcId="{948A29DE-1FE5-4981-9F99-30F268120CFD}" destId="{803E9CC1-8D40-4CAE-9BF6-934D19B653F7}" srcOrd="0" destOrd="0" presId="urn:microsoft.com/office/officeart/2005/8/layout/process3"/>
    <dgm:cxn modelId="{E05509FE-E652-4C28-909F-5EDADC03802F}" type="presOf" srcId="{3F0FCD3B-E294-48E4-9238-0DB2C5CCC3E8}" destId="{C01F07BA-C7EC-4143-9BEE-1DF25DE340FA}" srcOrd="0" destOrd="0" presId="urn:microsoft.com/office/officeart/2005/8/layout/process3"/>
    <dgm:cxn modelId="{CADE510D-19F8-40B8-861E-D0F40901DAB0}" type="presParOf" srcId="{C01F07BA-C7EC-4143-9BEE-1DF25DE340FA}" destId="{F70CFE18-5AD3-42BB-9A04-F69570284011}" srcOrd="0" destOrd="0" presId="urn:microsoft.com/office/officeart/2005/8/layout/process3"/>
    <dgm:cxn modelId="{6E4CCB14-AF67-489F-B44D-B560A47CE705}" type="presParOf" srcId="{F70CFE18-5AD3-42BB-9A04-F69570284011}" destId="{CCD63889-D02D-432B-8166-81F6D6852262}" srcOrd="0" destOrd="0" presId="urn:microsoft.com/office/officeart/2005/8/layout/process3"/>
    <dgm:cxn modelId="{6E6DCE9B-92AF-4FCC-94D6-5C367396E9B7}" type="presParOf" srcId="{F70CFE18-5AD3-42BB-9A04-F69570284011}" destId="{3836F53E-AB2B-4D48-BF5C-7DCD724B6224}" srcOrd="1" destOrd="0" presId="urn:microsoft.com/office/officeart/2005/8/layout/process3"/>
    <dgm:cxn modelId="{2661CB86-1C23-43B6-9E0D-50FBBD44068D}" type="presParOf" srcId="{F70CFE18-5AD3-42BB-9A04-F69570284011}" destId="{7FEBC8D8-57C6-4CBF-A933-676593691B73}" srcOrd="2" destOrd="0" presId="urn:microsoft.com/office/officeart/2005/8/layout/process3"/>
    <dgm:cxn modelId="{72396932-574E-44E9-A535-2A011E144BAE}" type="presParOf" srcId="{C01F07BA-C7EC-4143-9BEE-1DF25DE340FA}" destId="{29B96652-F6EC-43F9-B09F-CEF312C53B02}" srcOrd="1" destOrd="0" presId="urn:microsoft.com/office/officeart/2005/8/layout/process3"/>
    <dgm:cxn modelId="{A0C15D1E-7FDA-4E26-9B90-4D795E45F2BE}" type="presParOf" srcId="{29B96652-F6EC-43F9-B09F-CEF312C53B02}" destId="{45D400B7-8BF6-4196-A018-2964160FD944}" srcOrd="0" destOrd="0" presId="urn:microsoft.com/office/officeart/2005/8/layout/process3"/>
    <dgm:cxn modelId="{453CE713-CF8F-400A-A252-E7BB7C5F5ED2}" type="presParOf" srcId="{C01F07BA-C7EC-4143-9BEE-1DF25DE340FA}" destId="{25EB223C-5378-4C5D-A008-448EB2FF35FC}" srcOrd="2" destOrd="0" presId="urn:microsoft.com/office/officeart/2005/8/layout/process3"/>
    <dgm:cxn modelId="{552A6336-8AF4-47A9-9A6B-563B43645679}" type="presParOf" srcId="{25EB223C-5378-4C5D-A008-448EB2FF35FC}" destId="{D17445A5-D9D2-4324-87D4-BB6305656C5A}" srcOrd="0" destOrd="0" presId="urn:microsoft.com/office/officeart/2005/8/layout/process3"/>
    <dgm:cxn modelId="{B5BFF5B1-ECA2-4671-939F-74E9C97170F3}" type="presParOf" srcId="{25EB223C-5378-4C5D-A008-448EB2FF35FC}" destId="{DBA05131-7AC0-42BB-A221-A68172F35988}" srcOrd="1" destOrd="0" presId="urn:microsoft.com/office/officeart/2005/8/layout/process3"/>
    <dgm:cxn modelId="{3906379E-998D-4217-B91B-6B27F40560C6}" type="presParOf" srcId="{25EB223C-5378-4C5D-A008-448EB2FF35FC}" destId="{BDCB2276-FA3E-4948-AE32-75342241F355}" srcOrd="2" destOrd="0" presId="urn:microsoft.com/office/officeart/2005/8/layout/process3"/>
    <dgm:cxn modelId="{63863EE5-E777-4711-B25E-7ACEFEFFB08D}" type="presParOf" srcId="{C01F07BA-C7EC-4143-9BEE-1DF25DE340FA}" destId="{BEA0A8F2-6FD1-4103-87D1-3065ECB74CE6}" srcOrd="3" destOrd="0" presId="urn:microsoft.com/office/officeart/2005/8/layout/process3"/>
    <dgm:cxn modelId="{21697E36-325A-44DB-A4BF-E83FC7BBB6E5}" type="presParOf" srcId="{BEA0A8F2-6FD1-4103-87D1-3065ECB74CE6}" destId="{BA690417-A45B-4AC4-AB65-6774B0C2B8CA}" srcOrd="0" destOrd="0" presId="urn:microsoft.com/office/officeart/2005/8/layout/process3"/>
    <dgm:cxn modelId="{21343EB9-199E-4FAF-AA71-96409C06D7E7}" type="presParOf" srcId="{C01F07BA-C7EC-4143-9BEE-1DF25DE340FA}" destId="{20B74FC0-43DD-45C2-81E3-0F4262B7A6A8}" srcOrd="4" destOrd="0" presId="urn:microsoft.com/office/officeart/2005/8/layout/process3"/>
    <dgm:cxn modelId="{4E22CCD6-8547-45ED-BC30-376A1BC32361}" type="presParOf" srcId="{20B74FC0-43DD-45C2-81E3-0F4262B7A6A8}" destId="{2D051B0A-B6F4-4D19-99E1-DA5FE3E91D32}" srcOrd="0" destOrd="0" presId="urn:microsoft.com/office/officeart/2005/8/layout/process3"/>
    <dgm:cxn modelId="{D8959F5F-CD5C-4A92-A911-1C03A950DB79}" type="presParOf" srcId="{20B74FC0-43DD-45C2-81E3-0F4262B7A6A8}" destId="{13F654B0-6D7D-4440-A185-5BE073612BE9}" srcOrd="1" destOrd="0" presId="urn:microsoft.com/office/officeart/2005/8/layout/process3"/>
    <dgm:cxn modelId="{2DD4E46D-0F94-4D6E-8BED-1D7DA2509C3B}" type="presParOf" srcId="{20B74FC0-43DD-45C2-81E3-0F4262B7A6A8}" destId="{3D4334C1-2BB2-4DE3-A1CC-EC75F8DB61C1}" srcOrd="2" destOrd="0" presId="urn:microsoft.com/office/officeart/2005/8/layout/process3"/>
    <dgm:cxn modelId="{C7958192-A8EC-4B75-8785-85BB7788A5C8}" type="presParOf" srcId="{C01F07BA-C7EC-4143-9BEE-1DF25DE340FA}" destId="{71B2EC6E-6D9D-40DC-8D4F-CF4F4973AADF}" srcOrd="5" destOrd="0" presId="urn:microsoft.com/office/officeart/2005/8/layout/process3"/>
    <dgm:cxn modelId="{1CA52E00-D404-4F2D-BF83-1D11E4B41331}" type="presParOf" srcId="{71B2EC6E-6D9D-40DC-8D4F-CF4F4973AADF}" destId="{18D0647E-B74B-4832-B9BF-FF84FA7AEE0F}" srcOrd="0" destOrd="0" presId="urn:microsoft.com/office/officeart/2005/8/layout/process3"/>
    <dgm:cxn modelId="{7372DFCC-F3AF-4F02-89A1-195B01E8163E}" type="presParOf" srcId="{C01F07BA-C7EC-4143-9BEE-1DF25DE340FA}" destId="{5302CE63-45F3-4522-841F-A8ECFCD31326}" srcOrd="6" destOrd="0" presId="urn:microsoft.com/office/officeart/2005/8/layout/process3"/>
    <dgm:cxn modelId="{A9BD2C2C-6428-4490-81E3-CE6212C2646D}" type="presParOf" srcId="{5302CE63-45F3-4522-841F-A8ECFCD31326}" destId="{F6B6D9B3-71D9-434F-8D0C-C29068DCD36E}" srcOrd="0" destOrd="0" presId="urn:microsoft.com/office/officeart/2005/8/layout/process3"/>
    <dgm:cxn modelId="{2B41B2A7-20FC-4EC7-B1B2-30AF703484D5}" type="presParOf" srcId="{5302CE63-45F3-4522-841F-A8ECFCD31326}" destId="{C564BED5-9027-4E14-B50B-D9A779C575A9}" srcOrd="1" destOrd="0" presId="urn:microsoft.com/office/officeart/2005/8/layout/process3"/>
    <dgm:cxn modelId="{754F1DCA-4714-4620-9172-E89AC21BEC32}" type="presParOf" srcId="{5302CE63-45F3-4522-841F-A8ECFCD31326}" destId="{8FE61B1F-CC9F-40C5-9CA5-36B1EA595B96}" srcOrd="2" destOrd="0" presId="urn:microsoft.com/office/officeart/2005/8/layout/process3"/>
    <dgm:cxn modelId="{495DE574-D8F3-43A8-94B7-4B26BBCAE3D0}" type="presParOf" srcId="{C01F07BA-C7EC-4143-9BEE-1DF25DE340FA}" destId="{3D5A18CB-58CF-4689-ADCB-277D7494FD53}" srcOrd="7" destOrd="0" presId="urn:microsoft.com/office/officeart/2005/8/layout/process3"/>
    <dgm:cxn modelId="{87CDA3C8-26E0-41EC-B3EC-7D360B608428}" type="presParOf" srcId="{3D5A18CB-58CF-4689-ADCB-277D7494FD53}" destId="{D729FFCB-3883-4725-9BC8-838A3E552410}" srcOrd="0" destOrd="0" presId="urn:microsoft.com/office/officeart/2005/8/layout/process3"/>
    <dgm:cxn modelId="{3424C401-6F5D-4641-9E1A-D74B3C58718F}" type="presParOf" srcId="{C01F07BA-C7EC-4143-9BEE-1DF25DE340FA}" destId="{5E7B35E8-027A-4D25-886E-1918086D7615}" srcOrd="8" destOrd="0" presId="urn:microsoft.com/office/officeart/2005/8/layout/process3"/>
    <dgm:cxn modelId="{E68F7F38-7479-4CF5-A5F9-7CB0221F85E5}" type="presParOf" srcId="{5E7B35E8-027A-4D25-886E-1918086D7615}" destId="{8A424D4B-BA6F-4979-AD83-3F82C559F39E}" srcOrd="0" destOrd="0" presId="urn:microsoft.com/office/officeart/2005/8/layout/process3"/>
    <dgm:cxn modelId="{34846734-E6DA-4860-B587-EE3D46FFCC56}" type="presParOf" srcId="{5E7B35E8-027A-4D25-886E-1918086D7615}" destId="{1D545CEC-5F75-42C5-BCF7-FCD09C921BB4}" srcOrd="1" destOrd="0" presId="urn:microsoft.com/office/officeart/2005/8/layout/process3"/>
    <dgm:cxn modelId="{D3E7BF12-8FA7-4721-847F-50DCDD1B4783}" type="presParOf" srcId="{5E7B35E8-027A-4D25-886E-1918086D7615}" destId="{803E9CC1-8D40-4CAE-9BF6-934D19B653F7}" srcOrd="2" destOrd="0" presId="urn:microsoft.com/office/officeart/2005/8/layout/process3"/>
    <dgm:cxn modelId="{B5EF7A54-C2F6-4B6D-A89D-4A64CB27C6C0}" type="presParOf" srcId="{C01F07BA-C7EC-4143-9BEE-1DF25DE340FA}" destId="{AD230292-2ADA-4E73-8EEE-89674513D6C0}" srcOrd="9" destOrd="0" presId="urn:microsoft.com/office/officeart/2005/8/layout/process3"/>
    <dgm:cxn modelId="{20700760-7518-45CB-A656-58D98E0E05DB}" type="presParOf" srcId="{AD230292-2ADA-4E73-8EEE-89674513D6C0}" destId="{2BEA4B40-6EB7-446C-A1AA-BEA2D6E72E54}" srcOrd="0" destOrd="0" presId="urn:microsoft.com/office/officeart/2005/8/layout/process3"/>
    <dgm:cxn modelId="{BF2C8F2B-9A9B-4F2D-8760-5B4205C0FF77}" type="presParOf" srcId="{C01F07BA-C7EC-4143-9BEE-1DF25DE340FA}" destId="{95852E23-E75F-4385-90A2-87D867E0A40F}" srcOrd="10" destOrd="0" presId="urn:microsoft.com/office/officeart/2005/8/layout/process3"/>
    <dgm:cxn modelId="{551A6FB9-C55E-46BC-95DE-3BED7FF5A2A5}" type="presParOf" srcId="{95852E23-E75F-4385-90A2-87D867E0A40F}" destId="{2C2B4943-D7A4-41C9-95D6-F25C00C0744E}" srcOrd="0" destOrd="0" presId="urn:microsoft.com/office/officeart/2005/8/layout/process3"/>
    <dgm:cxn modelId="{78DBBECC-2074-49B2-BEED-3A451EE0DD24}" type="presParOf" srcId="{95852E23-E75F-4385-90A2-87D867E0A40F}" destId="{CB86302E-0587-49F2-9EB2-1B0FC2E0C38E}" srcOrd="1" destOrd="0" presId="urn:microsoft.com/office/officeart/2005/8/layout/process3"/>
    <dgm:cxn modelId="{394EEB21-2CF4-482A-81D7-7678AD035AC8}" type="presParOf" srcId="{95852E23-E75F-4385-90A2-87D867E0A40F}" destId="{84FAC5A2-FEDF-4D91-A577-6F331317AFE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0FCD3B-E294-48E4-9238-0DB2C5CCC3E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3CA61D-17D0-45F0-961F-6DE7099C00C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Behavioral Interview</a:t>
          </a:r>
        </a:p>
      </dgm:t>
    </dgm:pt>
    <dgm:pt modelId="{1BCD0240-B4AB-4836-BE75-0F51425C76C1}" type="parTrans" cxnId="{826034EA-05E7-458E-9F7D-5BC05946DA5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76F9A8D-76F8-44DF-BE2D-6BF8F926074C}" type="sibTrans" cxnId="{826034EA-05E7-458E-9F7D-5BC05946DA5F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716E7E90-8509-4C28-9AA2-E19C02E8B0C5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Introductions</a:t>
          </a:r>
        </a:p>
      </dgm:t>
    </dgm:pt>
    <dgm:pt modelId="{FB29722B-ABDC-4D0F-AF38-9F61956BD70E}" type="parTrans" cxnId="{4F28B4F2-9A07-40AE-A495-E8E525F9AC0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A9A45E1-DC94-405F-A6FE-034B57F4B194}" type="sibTrans" cxnId="{4F28B4F2-9A07-40AE-A495-E8E525F9AC0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0525660-DCFF-4280-8852-B9AD71708DE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Open Case</a:t>
          </a:r>
        </a:p>
      </dgm:t>
    </dgm:pt>
    <dgm:pt modelId="{8927ABB4-4EA6-4BD9-B9FE-77AC7E7E40CB}" type="parTrans" cxnId="{B2430FDD-29CE-4F75-9DB3-AB1289EC4FE2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8496B41-F5E0-4C97-B680-F85709DAD1FA}" type="sibTrans" cxnId="{B2430FDD-29CE-4F75-9DB3-AB1289EC4FE2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AFEDE23C-8AF8-45CB-80D6-07FD084E722D}">
      <dgm:prSet phldrT="[Text]" custT="1"/>
      <dgm:spPr/>
      <dgm:t>
        <a:bodyPr/>
        <a:lstStyle/>
        <a:p>
          <a:pPr>
            <a:spcAft>
              <a:spcPts val="300"/>
            </a:spcAft>
            <a:buNone/>
          </a:pPr>
          <a:r>
            <a:rPr lang="en-US" sz="1400" u="sng" dirty="0">
              <a:latin typeface="Calibri" panose="020F0502020204030204" pitchFamily="34" charset="0"/>
            </a:rPr>
            <a:t>Interviewer:</a:t>
          </a:r>
        </a:p>
      </dgm:t>
    </dgm:pt>
    <dgm:pt modelId="{8F316508-12BA-46A3-99E0-8B0423DBC91F}" type="parTrans" cxnId="{37E0ADA5-F682-4DBF-B2B9-82AD3A5175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0875484-E600-4B7C-830B-210444AE6B98}" type="sibTrans" cxnId="{37E0ADA5-F682-4DBF-B2B9-82AD3A5175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74401A13-2383-4A16-A174-4809D4D1AAA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Structure the problem</a:t>
          </a:r>
        </a:p>
      </dgm:t>
    </dgm:pt>
    <dgm:pt modelId="{41A53B18-8061-46DF-938F-F8021DA18199}" type="parTrans" cxnId="{F4375E52-A947-41A6-8F9A-D6D588B18CA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9D320FD-9F33-490F-BCAE-9B6589381A8B}" type="sibTrans" cxnId="{F4375E52-A947-41A6-8F9A-D6D588B18CA0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70FF1859-E3C0-4BB3-8461-C28432E2990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Story time</a:t>
          </a:r>
        </a:p>
      </dgm:t>
    </dgm:pt>
    <dgm:pt modelId="{3108BA95-F985-4615-B027-652A19F8299B}" type="parTrans" cxnId="{3FBE31BA-CD68-4B1F-9AC5-71B7F68C686D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C0E8676-9CD0-447D-91B2-34DEEEE385C5}" type="sibTrans" cxnId="{3FBE31BA-CD68-4B1F-9AC5-71B7F68C686D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45DF3D5-F313-4BBE-8C5B-AF4479E6CF9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Hypotheticals</a:t>
          </a:r>
        </a:p>
      </dgm:t>
    </dgm:pt>
    <dgm:pt modelId="{89BF12D1-48AF-4E5C-A7E9-C14DD28342E4}" type="parTrans" cxnId="{C3F37A0D-97B5-4762-99CF-CEB700E7FF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703A800-A3F8-4837-AF50-1A8EECBE64B9}" type="sibTrans" cxnId="{C3F37A0D-97B5-4762-99CF-CEB700E7FF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1C0BC39-4316-4C62-B68B-02761D337E47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McKinsey deep dive</a:t>
          </a:r>
        </a:p>
      </dgm:t>
    </dgm:pt>
    <dgm:pt modelId="{2E439BF3-6C82-4039-B14D-6C1EB6191C15}" type="parTrans" cxnId="{8EE218D0-B866-4A62-898A-EE2F3283007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9B88845-C67E-4940-B54F-C5A5E8130B82}" type="sibTrans" cxnId="{8EE218D0-B866-4A62-898A-EE2F3283007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34C6640-5C78-41F7-9BCA-B9D4DA7FCC5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Varies between firms</a:t>
          </a:r>
        </a:p>
      </dgm:t>
    </dgm:pt>
    <dgm:pt modelId="{89F22551-7094-4112-8B49-9E9AED016BC5}" type="parTrans" cxnId="{72DDBA3F-4457-4500-AF57-C3B6E4920C3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DF5F535-A730-4264-8087-BE9445196F61}" type="sibTrans" cxnId="{72DDBA3F-4457-4500-AF57-C3B6E4920C3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83A6C60-8A1C-477E-9865-996721D48FD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Client</a:t>
          </a:r>
        </a:p>
      </dgm:t>
    </dgm:pt>
    <dgm:pt modelId="{24E27A3D-FA8B-450B-9D17-91850FF9A181}" type="parTrans" cxnId="{6D3D04FA-E21F-4953-97C0-7A0280D113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CD53C19-29BA-4CF2-B8A4-831881F27455}" type="sibTrans" cxnId="{6D3D04FA-E21F-4953-97C0-7A0280D113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EDDE41E-AE24-41C6-B350-707E5701CEA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Problem</a:t>
          </a:r>
        </a:p>
      </dgm:t>
    </dgm:pt>
    <dgm:pt modelId="{5F21CE76-CF47-4E38-AAAB-AB2FCAD83EC9}" type="parTrans" cxnId="{E7AA729B-11C8-40C8-A372-441D6D3DCA2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CDDDD8FC-C0BD-4463-BF89-EF4EDEFFD9C9}" type="sibTrans" cxnId="{E7AA729B-11C8-40C8-A372-441D6D3DCA2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C348C4C-194F-42E9-A77C-45CCE9CFC090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Facts</a:t>
          </a:r>
        </a:p>
      </dgm:t>
    </dgm:pt>
    <dgm:pt modelId="{892B56EE-FBE0-4FD9-8021-7704C193CF1A}" type="parTrans" cxnId="{7191AA51-3693-4D07-939D-0459ABBA092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24324A3-EBD9-4C95-860F-B54BEFEFF95F}" type="sibTrans" cxnId="{7191AA51-3693-4D07-939D-0459ABBA092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A4609E0-490E-4EEA-B8A2-918995A9F38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Question</a:t>
          </a:r>
        </a:p>
      </dgm:t>
    </dgm:pt>
    <dgm:pt modelId="{8ED24D33-E36F-47FD-8BC8-FEE68B7655EC}" type="parTrans" cxnId="{F014E48B-F660-496C-8931-710E373F1B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26D446A-646B-467E-AB55-B537228766A0}" type="sibTrans" cxnId="{F014E48B-F660-496C-8931-710E373F1B1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129A94D-66E6-4C01-A1F4-49C0BD9E155C}">
      <dgm:prSet phldrT="[Text]" custT="1"/>
      <dgm:spPr/>
      <dgm:t>
        <a:bodyPr/>
        <a:lstStyle/>
        <a:p>
          <a:pPr>
            <a:spcAft>
              <a:spcPts val="300"/>
            </a:spcAft>
            <a:buNone/>
          </a:pPr>
          <a:r>
            <a:rPr lang="en-US" sz="1400" u="sng" dirty="0">
              <a:latin typeface="Calibri" panose="020F0502020204030204" pitchFamily="34" charset="0"/>
            </a:rPr>
            <a:t>Interviewee:</a:t>
          </a:r>
        </a:p>
      </dgm:t>
    </dgm:pt>
    <dgm:pt modelId="{28920195-2810-4AE0-91A6-5E51D758649B}" type="parTrans" cxnId="{33CE1BAA-72B2-447E-935C-796194B618E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2DF39CD-ACFD-4A6A-8092-4043417FFF5A}" type="sibTrans" cxnId="{33CE1BAA-72B2-447E-935C-796194B618E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3F34EEA-EDFB-475D-8E78-CCBBBBEEF21C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Clarifying Questions</a:t>
          </a:r>
        </a:p>
      </dgm:t>
    </dgm:pt>
    <dgm:pt modelId="{86FEED7F-2C8A-46AB-A149-A6E7449002E5}" type="parTrans" cxnId="{F088AD07-4189-40F3-B452-3E903FC1A311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860E98C-6017-473A-A4D4-7C0949A1BE26}" type="sibTrans" cxnId="{F088AD07-4189-40F3-B452-3E903FC1A311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C5649086-AD42-4CF9-978F-AE8587826F0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Read back</a:t>
          </a:r>
        </a:p>
      </dgm:t>
    </dgm:pt>
    <dgm:pt modelId="{FB35A778-EA5C-4E07-BF88-55A439CA6180}" type="parTrans" cxnId="{DC8C9F55-8816-41E9-B391-39B10838219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E6F73C5-47C2-4B85-8DA5-5020C710CF82}" type="sibTrans" cxnId="{DC8C9F55-8816-41E9-B391-39B10838219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E637339-218A-4E9E-BAFF-DAF1F3E11E4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“Can I have a minute to structure my thoughts?”</a:t>
          </a:r>
        </a:p>
      </dgm:t>
    </dgm:pt>
    <dgm:pt modelId="{652527DD-CFC3-434E-9719-EA9B8D32BFBC}" type="parTrans" cxnId="{F5475947-0B29-41EB-A418-AA9C31DFD70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5A9E784-0105-4664-9398-3806286E485D}" type="sibTrans" cxnId="{F5475947-0B29-41EB-A418-AA9C31DFD70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864CA4A-9A32-422E-B0C8-114EB77DDB7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Top line structure with case-specific bullets</a:t>
          </a:r>
        </a:p>
      </dgm:t>
    </dgm:pt>
    <dgm:pt modelId="{53C2D466-5A14-4E7E-ABB7-F47B08D0839A}" type="parTrans" cxnId="{73E2EEDA-CFCE-4230-A041-0B0ED860D2A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72BDAC9-4DD4-414E-8F5E-4E85E77FF3CD}" type="sibTrans" cxnId="{73E2EEDA-CFCE-4230-A041-0B0ED860D2A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BB7A51E-19FA-4F60-BC5B-06945CFC7CE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Explain structure</a:t>
          </a:r>
        </a:p>
      </dgm:t>
    </dgm:pt>
    <dgm:pt modelId="{FBE3DA3E-4F29-4CC1-A371-E07EDD72CBFE}" type="parTrans" cxnId="{58D3311A-9193-44BD-8571-A4866BADD4C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8896734-B5A6-4DE6-A0CB-75A73CF6B7E3}" type="sibTrans" cxnId="{58D3311A-9193-44BD-8571-A4866BADD4C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1F659FC-DB1E-4758-BDA8-0D2262E682A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State hypothesis</a:t>
          </a:r>
        </a:p>
      </dgm:t>
    </dgm:pt>
    <dgm:pt modelId="{7A511495-A880-418C-B171-DAC0593DDBD3}" type="parTrans" cxnId="{8B031CC4-3EE4-4A70-94CC-A04BAE0904A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6CABC1B-F30A-455D-BDD7-A9CAF9B571D6}" type="sibTrans" cxnId="{8B031CC4-3EE4-4A70-94CC-A04BAE0904A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5114535-10B8-4944-979B-5B1168E5C39B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Collect &amp; Analyze Data</a:t>
          </a:r>
        </a:p>
      </dgm:t>
    </dgm:pt>
    <dgm:pt modelId="{7A0DF203-DBEA-4B80-954D-5E7248CE8C59}" type="parTrans" cxnId="{6CE14F57-A047-4735-AD8F-7E9F3322513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4AD6F6A-B310-4065-9A78-A2E8A68E6128}" type="sibTrans" cxnId="{6CE14F57-A047-4735-AD8F-7E9F3322513F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00388528-E6FD-4728-A33B-5E4A2E1B3CF7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Use structure to collect data</a:t>
          </a:r>
        </a:p>
      </dgm:t>
    </dgm:pt>
    <dgm:pt modelId="{116EFE46-916A-424E-A4D8-D4893E103DA1}" type="parTrans" cxnId="{4CEF6AC8-1FA8-4378-9D68-AB7FF76576F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3799D46-C799-41FF-BC87-E9E6C84EB567}" type="sibTrans" cxnId="{4CEF6AC8-1FA8-4378-9D68-AB7FF76576F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AB229D1-C459-48E4-BB2C-DCDD0D4BCBA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Review exhibits</a:t>
          </a:r>
        </a:p>
      </dgm:t>
    </dgm:pt>
    <dgm:pt modelId="{80FD2943-5900-41A8-8F97-453060A122C3}" type="parTrans" cxnId="{82B47E8F-7ACE-4FAA-80C1-0C08F96009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E8EA2E9-6CCC-4FE2-A671-31B69C72912C}" type="sibTrans" cxnId="{82B47E8F-7ACE-4FAA-80C1-0C08F96009F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BF5EE3E-BB04-4DB8-8D0D-581772B0A18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Involve the interviewer in thought process</a:t>
          </a:r>
        </a:p>
      </dgm:t>
    </dgm:pt>
    <dgm:pt modelId="{00AAB859-54DA-4BFB-9C8A-6251836470CA}" type="parTrans" cxnId="{CA84CC68-9E83-4E4A-98F2-C144D63E7F3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7DC57FBE-AC00-433D-8C90-A7DEBDC5E721}" type="sibTrans" cxnId="{CA84CC68-9E83-4E4A-98F2-C144D63E7F3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9666D55B-DA47-4AA2-8653-6161A957FBA2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Analyze only what pertains to the case</a:t>
          </a:r>
        </a:p>
      </dgm:t>
    </dgm:pt>
    <dgm:pt modelId="{8C091BC8-0D9D-46AF-BE79-80B9BABB57E5}" type="parTrans" cxnId="{EB72F9CA-580D-4729-91FF-5F7D8668205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99641DF-B2B1-44F7-855D-8AD5EA9491E8}" type="sibTrans" cxnId="{EB72F9CA-580D-4729-91FF-5F7D8668205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35129DA-61FE-42B8-996C-F005604A499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Develop  insights</a:t>
          </a:r>
        </a:p>
      </dgm:t>
    </dgm:pt>
    <dgm:pt modelId="{CAE622EC-C22B-4F96-9B2E-E488E92B035B}" type="parTrans" cxnId="{E8B9793E-2655-4D23-A3A5-EB75E94D2F03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41FBD27-E195-4313-B0B5-9465E10E580C}" type="sibTrans" cxnId="{E8B9793E-2655-4D23-A3A5-EB75E94D2F03}">
      <dgm:prSet custT="1"/>
      <dgm:spPr/>
      <dgm:t>
        <a:bodyPr/>
        <a:lstStyle/>
        <a:p>
          <a:pPr>
            <a:spcAft>
              <a:spcPts val="300"/>
            </a:spcAft>
          </a:pPr>
          <a:endParaRPr lang="en-US" sz="1050">
            <a:latin typeface="Calibri" panose="020F0502020204030204" pitchFamily="34" charset="0"/>
          </a:endParaRPr>
        </a:p>
      </dgm:t>
    </dgm:pt>
    <dgm:pt modelId="{948A29DE-1FE5-4981-9F99-30F268120CFD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Record key facts &amp; figures</a:t>
          </a:r>
        </a:p>
      </dgm:t>
    </dgm:pt>
    <dgm:pt modelId="{3F38DE1C-0EE7-4DFD-AE9F-19F6834E3598}" type="parTrans" cxnId="{9E8CB3A1-FF68-49FE-8814-517A29B5E5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CCD077F3-177A-45FD-8161-30150E0EB443}" type="sibTrans" cxnId="{9E8CB3A1-FF68-49FE-8814-517A29B5E5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944D287C-7E9D-4312-9421-BFA9FD93A0AE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Process and draw initial conclusions</a:t>
          </a:r>
        </a:p>
      </dgm:t>
    </dgm:pt>
    <dgm:pt modelId="{9EAA5824-1C77-4CB6-8CD6-42F92462EC2E}" type="parTrans" cxnId="{7F35B47B-2381-44C5-8D82-4DB0633E17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736C672-99A0-4375-841B-26B25A43E818}" type="sibTrans" cxnId="{7F35B47B-2381-44C5-8D82-4DB0633E17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B448938-7E11-428D-BAE4-36052E8E2941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Summarize Findings</a:t>
          </a:r>
        </a:p>
      </dgm:t>
    </dgm:pt>
    <dgm:pt modelId="{22624967-441E-491B-ADEE-417910108F70}" type="parTrans" cxnId="{DD714007-AD8B-4A67-BAC0-4EAA96EC8C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44CCE08-C618-4E34-984D-44BF1CB59AE0}" type="sibTrans" cxnId="{DD714007-AD8B-4A67-BAC0-4EAA96EC8CF0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73AE02C-60A0-4617-8FBB-970B700A373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Answer first</a:t>
          </a:r>
        </a:p>
      </dgm:t>
    </dgm:pt>
    <dgm:pt modelId="{4FD22730-A45B-4897-B780-EF1F7A416E04}" type="parTrans" cxnId="{5350BE0F-2096-4A7D-BF42-740AFB45FE8B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93CDB0A-A9DE-4CAD-AAC9-32C4FDEBFDF8}" type="sibTrans" cxnId="{5350BE0F-2096-4A7D-BF42-740AFB45FE8B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4F394CF-5AC1-42D5-B1E4-A341C416963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Evidence</a:t>
          </a:r>
        </a:p>
      </dgm:t>
    </dgm:pt>
    <dgm:pt modelId="{ECA32848-9C54-4180-BEEE-2ECF1C57B6CC}" type="parTrans" cxnId="{40A81DA8-9538-40B8-997A-71F2F6632CB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E4A2A03-5D02-4942-BD29-F44ACA61E438}" type="sibTrans" cxnId="{40A81DA8-9538-40B8-997A-71F2F6632CBA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5412B07-D736-4F13-B165-D2A36F332B5B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Risks</a:t>
          </a:r>
        </a:p>
      </dgm:t>
    </dgm:pt>
    <dgm:pt modelId="{DED66C0F-2E83-44DF-9018-F461BCA80447}" type="parTrans" cxnId="{9E738DED-1DAF-4EF9-981B-C5E91F8ECD8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26E6EEE-DD00-4A36-966E-816DD8D287AE}" type="sibTrans" cxnId="{9E738DED-1DAF-4EF9-981B-C5E91F8ECD88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E55A4EA-259E-45D6-BA17-6240C5787777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Next steps</a:t>
          </a:r>
        </a:p>
      </dgm:t>
    </dgm:pt>
    <dgm:pt modelId="{B2720C77-5E6F-4368-A840-1E4EF47D29B6}" type="parTrans" cxnId="{522CF31C-21FD-4808-8519-69F4B44D264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8472FB3-605D-4E62-A497-B0F3453A4FAF}" type="sibTrans" cxnId="{522CF31C-21FD-4808-8519-69F4B44D264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62965E3-B301-47D4-80C7-209182D98564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>
              <a:latin typeface="Calibri" panose="020F0502020204030204" pitchFamily="34" charset="0"/>
            </a:rPr>
            <a:t>Not all firms use case interviews</a:t>
          </a:r>
        </a:p>
      </dgm:t>
    </dgm:pt>
    <dgm:pt modelId="{34CE14C3-6ACA-4C02-B48B-4A295C4F1B5E}" type="parTrans" cxnId="{F9C63E0A-C20A-4716-A3BA-1A6561085C3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05852A27-FE02-450B-A9B7-69A0F25DF0B1}" type="sibTrans" cxnId="{F9C63E0A-C20A-4716-A3BA-1A6561085C36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582A080-1F2B-4015-9A73-87A6F2B74B7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400" dirty="0" err="1">
              <a:latin typeface="Calibri" panose="020F0502020204030204" pitchFamily="34" charset="0"/>
            </a:rPr>
            <a:t>MECE</a:t>
          </a:r>
          <a:endParaRPr lang="en-US" sz="1400" dirty="0">
            <a:latin typeface="Calibri" panose="020F0502020204030204" pitchFamily="34" charset="0"/>
          </a:endParaRPr>
        </a:p>
      </dgm:t>
    </dgm:pt>
    <dgm:pt modelId="{F0FF67B3-F738-4B62-BEE1-D80DF0CC9D10}" type="parTrans" cxnId="{47B7A275-1A68-4C51-A9B8-2266C37B3B55}">
      <dgm:prSet/>
      <dgm:spPr/>
      <dgm:t>
        <a:bodyPr/>
        <a:lstStyle/>
        <a:p>
          <a:endParaRPr lang="en-US"/>
        </a:p>
      </dgm:t>
    </dgm:pt>
    <dgm:pt modelId="{EFE5F8BD-76F4-48E6-A983-04E8A94C4EF9}" type="sibTrans" cxnId="{47B7A275-1A68-4C51-A9B8-2266C37B3B55}">
      <dgm:prSet/>
      <dgm:spPr/>
      <dgm:t>
        <a:bodyPr/>
        <a:lstStyle/>
        <a:p>
          <a:endParaRPr lang="en-US"/>
        </a:p>
      </dgm:t>
    </dgm:pt>
    <dgm:pt modelId="{C01F07BA-C7EC-4143-9BEE-1DF25DE340FA}" type="pres">
      <dgm:prSet presAssocID="{3F0FCD3B-E294-48E4-9238-0DB2C5CCC3E8}" presName="linearFlow" presStyleCnt="0">
        <dgm:presLayoutVars>
          <dgm:dir/>
          <dgm:animLvl val="lvl"/>
          <dgm:resizeHandles val="exact"/>
        </dgm:presLayoutVars>
      </dgm:prSet>
      <dgm:spPr/>
    </dgm:pt>
    <dgm:pt modelId="{F70CFE18-5AD3-42BB-9A04-F69570284011}" type="pres">
      <dgm:prSet presAssocID="{263CA61D-17D0-45F0-961F-6DE7099C00CD}" presName="composite" presStyleCnt="0"/>
      <dgm:spPr/>
    </dgm:pt>
    <dgm:pt modelId="{CCD63889-D02D-432B-8166-81F6D6852262}" type="pres">
      <dgm:prSet presAssocID="{263CA61D-17D0-45F0-961F-6DE7099C00CD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836F53E-AB2B-4D48-BF5C-7DCD724B6224}" type="pres">
      <dgm:prSet presAssocID="{263CA61D-17D0-45F0-961F-6DE7099C00CD}" presName="parSh" presStyleLbl="node1" presStyleIdx="0" presStyleCnt="6"/>
      <dgm:spPr/>
    </dgm:pt>
    <dgm:pt modelId="{7FEBC8D8-57C6-4CBF-A933-676593691B73}" type="pres">
      <dgm:prSet presAssocID="{263CA61D-17D0-45F0-961F-6DE7099C00CD}" presName="desTx" presStyleLbl="fgAcc1" presStyleIdx="0" presStyleCnt="6" custScaleX="118147" custLinFactNeighborX="2238" custLinFactNeighborY="1577">
        <dgm:presLayoutVars>
          <dgm:bulletEnabled val="1"/>
        </dgm:presLayoutVars>
      </dgm:prSet>
      <dgm:spPr/>
    </dgm:pt>
    <dgm:pt modelId="{29B96652-F6EC-43F9-B09F-CEF312C53B02}" type="pres">
      <dgm:prSet presAssocID="{676F9A8D-76F8-44DF-BE2D-6BF8F926074C}" presName="sibTrans" presStyleLbl="sibTrans2D1" presStyleIdx="0" presStyleCnt="5"/>
      <dgm:spPr/>
    </dgm:pt>
    <dgm:pt modelId="{45D400B7-8BF6-4196-A018-2964160FD944}" type="pres">
      <dgm:prSet presAssocID="{676F9A8D-76F8-44DF-BE2D-6BF8F926074C}" presName="connTx" presStyleLbl="sibTrans2D1" presStyleIdx="0" presStyleCnt="5"/>
      <dgm:spPr/>
    </dgm:pt>
    <dgm:pt modelId="{25EB223C-5378-4C5D-A008-448EB2FF35FC}" type="pres">
      <dgm:prSet presAssocID="{E0525660-DCFF-4280-8852-B9AD71708DED}" presName="composite" presStyleCnt="0"/>
      <dgm:spPr/>
    </dgm:pt>
    <dgm:pt modelId="{D17445A5-D9D2-4324-87D4-BB6305656C5A}" type="pres">
      <dgm:prSet presAssocID="{E0525660-DCFF-4280-8852-B9AD71708DED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DBA05131-7AC0-42BB-A221-A68172F35988}" type="pres">
      <dgm:prSet presAssocID="{E0525660-DCFF-4280-8852-B9AD71708DED}" presName="parSh" presStyleLbl="node1" presStyleIdx="1" presStyleCnt="6"/>
      <dgm:spPr/>
    </dgm:pt>
    <dgm:pt modelId="{BDCB2276-FA3E-4948-AE32-75342241F355}" type="pres">
      <dgm:prSet presAssocID="{E0525660-DCFF-4280-8852-B9AD71708DED}" presName="desTx" presStyleLbl="fgAcc1" presStyleIdx="1" presStyleCnt="6" custScaleX="118606" custLinFactNeighborX="2238" custLinFactNeighborY="1577">
        <dgm:presLayoutVars>
          <dgm:bulletEnabled val="1"/>
        </dgm:presLayoutVars>
      </dgm:prSet>
      <dgm:spPr/>
    </dgm:pt>
    <dgm:pt modelId="{BEA0A8F2-6FD1-4103-87D1-3065ECB74CE6}" type="pres">
      <dgm:prSet presAssocID="{18496B41-F5E0-4C97-B680-F85709DAD1FA}" presName="sibTrans" presStyleLbl="sibTrans2D1" presStyleIdx="1" presStyleCnt="5"/>
      <dgm:spPr/>
    </dgm:pt>
    <dgm:pt modelId="{BA690417-A45B-4AC4-AB65-6774B0C2B8CA}" type="pres">
      <dgm:prSet presAssocID="{18496B41-F5E0-4C97-B680-F85709DAD1FA}" presName="connTx" presStyleLbl="sibTrans2D1" presStyleIdx="1" presStyleCnt="5"/>
      <dgm:spPr/>
    </dgm:pt>
    <dgm:pt modelId="{20B74FC0-43DD-45C2-81E3-0F4262B7A6A8}" type="pres">
      <dgm:prSet presAssocID="{74401A13-2383-4A16-A174-4809D4D1AAA8}" presName="composite" presStyleCnt="0"/>
      <dgm:spPr/>
    </dgm:pt>
    <dgm:pt modelId="{2D051B0A-B6F4-4D19-99E1-DA5FE3E91D32}" type="pres">
      <dgm:prSet presAssocID="{74401A13-2383-4A16-A174-4809D4D1AAA8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3F654B0-6D7D-4440-A185-5BE073612BE9}" type="pres">
      <dgm:prSet presAssocID="{74401A13-2383-4A16-A174-4809D4D1AAA8}" presName="parSh" presStyleLbl="node1" presStyleIdx="2" presStyleCnt="6"/>
      <dgm:spPr/>
    </dgm:pt>
    <dgm:pt modelId="{3D4334C1-2BB2-4DE3-A1CC-EC75F8DB61C1}" type="pres">
      <dgm:prSet presAssocID="{74401A13-2383-4A16-A174-4809D4D1AAA8}" presName="desTx" presStyleLbl="fgAcc1" presStyleIdx="2" presStyleCnt="6" custScaleX="119068" custLinFactNeighborX="2238" custLinFactNeighborY="1577">
        <dgm:presLayoutVars>
          <dgm:bulletEnabled val="1"/>
        </dgm:presLayoutVars>
      </dgm:prSet>
      <dgm:spPr/>
    </dgm:pt>
    <dgm:pt modelId="{71B2EC6E-6D9D-40DC-8D4F-CF4F4973AADF}" type="pres">
      <dgm:prSet presAssocID="{69D320FD-9F33-490F-BCAE-9B6589381A8B}" presName="sibTrans" presStyleLbl="sibTrans2D1" presStyleIdx="2" presStyleCnt="5"/>
      <dgm:spPr/>
    </dgm:pt>
    <dgm:pt modelId="{18D0647E-B74B-4832-B9BF-FF84FA7AEE0F}" type="pres">
      <dgm:prSet presAssocID="{69D320FD-9F33-490F-BCAE-9B6589381A8B}" presName="connTx" presStyleLbl="sibTrans2D1" presStyleIdx="2" presStyleCnt="5"/>
      <dgm:spPr/>
    </dgm:pt>
    <dgm:pt modelId="{5302CE63-45F3-4522-841F-A8ECFCD31326}" type="pres">
      <dgm:prSet presAssocID="{F5114535-10B8-4944-979B-5B1168E5C39B}" presName="composite" presStyleCnt="0"/>
      <dgm:spPr/>
    </dgm:pt>
    <dgm:pt modelId="{F6B6D9B3-71D9-434F-8D0C-C29068DCD36E}" type="pres">
      <dgm:prSet presAssocID="{F5114535-10B8-4944-979B-5B1168E5C39B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564BED5-9027-4E14-B50B-D9A779C575A9}" type="pres">
      <dgm:prSet presAssocID="{F5114535-10B8-4944-979B-5B1168E5C39B}" presName="parSh" presStyleLbl="node1" presStyleIdx="3" presStyleCnt="6"/>
      <dgm:spPr/>
    </dgm:pt>
    <dgm:pt modelId="{8FE61B1F-CC9F-40C5-9CA5-36B1EA595B96}" type="pres">
      <dgm:prSet presAssocID="{F5114535-10B8-4944-979B-5B1168E5C39B}" presName="desTx" presStyleLbl="fgAcc1" presStyleIdx="3" presStyleCnt="6" custScaleX="119651" custLinFactNeighborX="2238" custLinFactNeighborY="1577">
        <dgm:presLayoutVars>
          <dgm:bulletEnabled val="1"/>
        </dgm:presLayoutVars>
      </dgm:prSet>
      <dgm:spPr/>
    </dgm:pt>
    <dgm:pt modelId="{3D5A18CB-58CF-4689-ADCB-277D7494FD53}" type="pres">
      <dgm:prSet presAssocID="{24AD6F6A-B310-4065-9A78-A2E8A68E6128}" presName="sibTrans" presStyleLbl="sibTrans2D1" presStyleIdx="3" presStyleCnt="5"/>
      <dgm:spPr/>
    </dgm:pt>
    <dgm:pt modelId="{D729FFCB-3883-4725-9BC8-838A3E552410}" type="pres">
      <dgm:prSet presAssocID="{24AD6F6A-B310-4065-9A78-A2E8A68E6128}" presName="connTx" presStyleLbl="sibTrans2D1" presStyleIdx="3" presStyleCnt="5"/>
      <dgm:spPr/>
    </dgm:pt>
    <dgm:pt modelId="{5E7B35E8-027A-4D25-886E-1918086D7615}" type="pres">
      <dgm:prSet presAssocID="{435129DA-61FE-42B8-996C-F005604A4996}" presName="composite" presStyleCnt="0"/>
      <dgm:spPr/>
    </dgm:pt>
    <dgm:pt modelId="{8A424D4B-BA6F-4979-AD83-3F82C559F39E}" type="pres">
      <dgm:prSet presAssocID="{435129DA-61FE-42B8-996C-F005604A4996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D545CEC-5F75-42C5-BCF7-FCD09C921BB4}" type="pres">
      <dgm:prSet presAssocID="{435129DA-61FE-42B8-996C-F005604A4996}" presName="parSh" presStyleLbl="node1" presStyleIdx="4" presStyleCnt="6"/>
      <dgm:spPr/>
    </dgm:pt>
    <dgm:pt modelId="{803E9CC1-8D40-4CAE-9BF6-934D19B653F7}" type="pres">
      <dgm:prSet presAssocID="{435129DA-61FE-42B8-996C-F005604A4996}" presName="desTx" presStyleLbl="fgAcc1" presStyleIdx="4" presStyleCnt="6" custScaleX="109912" custLinFactNeighborX="2238" custLinFactNeighborY="1577">
        <dgm:presLayoutVars>
          <dgm:bulletEnabled val="1"/>
        </dgm:presLayoutVars>
      </dgm:prSet>
      <dgm:spPr/>
    </dgm:pt>
    <dgm:pt modelId="{AD230292-2ADA-4E73-8EEE-89674513D6C0}" type="pres">
      <dgm:prSet presAssocID="{E41FBD27-E195-4313-B0B5-9465E10E580C}" presName="sibTrans" presStyleLbl="sibTrans2D1" presStyleIdx="4" presStyleCnt="5"/>
      <dgm:spPr/>
    </dgm:pt>
    <dgm:pt modelId="{2BEA4B40-6EB7-446C-A1AA-BEA2D6E72E54}" type="pres">
      <dgm:prSet presAssocID="{E41FBD27-E195-4313-B0B5-9465E10E580C}" presName="connTx" presStyleLbl="sibTrans2D1" presStyleIdx="4" presStyleCnt="5"/>
      <dgm:spPr/>
    </dgm:pt>
    <dgm:pt modelId="{95852E23-E75F-4385-90A2-87D867E0A40F}" type="pres">
      <dgm:prSet presAssocID="{0B448938-7E11-428D-BAE4-36052E8E2941}" presName="composite" presStyleCnt="0"/>
      <dgm:spPr/>
    </dgm:pt>
    <dgm:pt modelId="{2C2B4943-D7A4-41C9-95D6-F25C00C0744E}" type="pres">
      <dgm:prSet presAssocID="{0B448938-7E11-428D-BAE4-36052E8E2941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B86302E-0587-49F2-9EB2-1B0FC2E0C38E}" type="pres">
      <dgm:prSet presAssocID="{0B448938-7E11-428D-BAE4-36052E8E2941}" presName="parSh" presStyleLbl="node1" presStyleIdx="5" presStyleCnt="6"/>
      <dgm:spPr/>
    </dgm:pt>
    <dgm:pt modelId="{84FAC5A2-FEDF-4D91-A577-6F331317AFEC}" type="pres">
      <dgm:prSet presAssocID="{0B448938-7E11-428D-BAE4-36052E8E2941}" presName="desTx" presStyleLbl="fgAcc1" presStyleIdx="5" presStyleCnt="6" custScaleX="109912" custLinFactNeighborX="536" custLinFactNeighborY="1577">
        <dgm:presLayoutVars>
          <dgm:bulletEnabled val="1"/>
        </dgm:presLayoutVars>
      </dgm:prSet>
      <dgm:spPr/>
    </dgm:pt>
  </dgm:ptLst>
  <dgm:cxnLst>
    <dgm:cxn modelId="{DD714007-AD8B-4A67-BAC0-4EAA96EC8CF0}" srcId="{3F0FCD3B-E294-48E4-9238-0DB2C5CCC3E8}" destId="{0B448938-7E11-428D-BAE4-36052E8E2941}" srcOrd="5" destOrd="0" parTransId="{22624967-441E-491B-ADEE-417910108F70}" sibTransId="{D44CCE08-C618-4E34-984D-44BF1CB59AE0}"/>
    <dgm:cxn modelId="{F088AD07-4189-40F3-B452-3E903FC1A311}" srcId="{E0525660-DCFF-4280-8852-B9AD71708DED}" destId="{83F34EEA-EDFB-475D-8E78-CCBBBBEEF21C}" srcOrd="6" destOrd="0" parTransId="{86FEED7F-2C8A-46AB-A149-A6E7449002E5}" sibTransId="{0860E98C-6017-473A-A4D4-7C0949A1BE26}"/>
    <dgm:cxn modelId="{F9C63E0A-C20A-4716-A3BA-1A6561085C36}" srcId="{263CA61D-17D0-45F0-961F-6DE7099C00CD}" destId="{162965E3-B301-47D4-80C7-209182D98564}" srcOrd="5" destOrd="0" parTransId="{34CE14C3-6ACA-4C02-B48B-4A295C4F1B5E}" sibTransId="{05852A27-FE02-450B-A9B7-69A0F25DF0B1}"/>
    <dgm:cxn modelId="{4FE4340B-08FE-40B7-92C8-424EC22993C6}" type="presOf" srcId="{E41FBD27-E195-4313-B0B5-9465E10E580C}" destId="{AD230292-2ADA-4E73-8EEE-89674513D6C0}" srcOrd="0" destOrd="0" presId="urn:microsoft.com/office/officeart/2005/8/layout/process3"/>
    <dgm:cxn modelId="{C3F37A0D-97B5-4762-99CF-CEB700E7FFB9}" srcId="{263CA61D-17D0-45F0-961F-6DE7099C00CD}" destId="{845DF3D5-F313-4BBE-8C5B-AF4479E6CF9E}" srcOrd="2" destOrd="0" parTransId="{89BF12D1-48AF-4E5C-A7E9-C14DD28342E4}" sibTransId="{E703A800-A3F8-4837-AF50-1A8EECBE64B9}"/>
    <dgm:cxn modelId="{2404830D-052A-454C-BCDC-9068966FCA08}" type="presOf" srcId="{E1C0BC39-4316-4C62-B68B-02761D337E47}" destId="{7FEBC8D8-57C6-4CBF-A933-676593691B73}" srcOrd="0" destOrd="3" presId="urn:microsoft.com/office/officeart/2005/8/layout/process3"/>
    <dgm:cxn modelId="{A6CD810E-53EF-4463-BE9F-49F0010293AC}" type="presOf" srcId="{69D320FD-9F33-490F-BCAE-9B6589381A8B}" destId="{71B2EC6E-6D9D-40DC-8D4F-CF4F4973AADF}" srcOrd="0" destOrd="0" presId="urn:microsoft.com/office/officeart/2005/8/layout/process3"/>
    <dgm:cxn modelId="{5350BE0F-2096-4A7D-BF42-740AFB45FE8B}" srcId="{0B448938-7E11-428D-BAE4-36052E8E2941}" destId="{E73AE02C-60A0-4617-8FBB-970B700A3734}" srcOrd="0" destOrd="0" parTransId="{4FD22730-A45B-4897-B780-EF1F7A416E04}" sibTransId="{893CDB0A-A9DE-4CAD-AAC9-32C4FDEBFDF8}"/>
    <dgm:cxn modelId="{346C8B11-E3F3-42FC-ACEB-0F1D483FA930}" type="presOf" srcId="{74401A13-2383-4A16-A174-4809D4D1AAA8}" destId="{13F654B0-6D7D-4440-A185-5BE073612BE9}" srcOrd="1" destOrd="0" presId="urn:microsoft.com/office/officeart/2005/8/layout/process3"/>
    <dgm:cxn modelId="{9CFD3A16-BAEE-4FE5-A6D6-83106CA569A9}" type="presOf" srcId="{00388528-E6FD-4728-A33B-5E4A2E1B3CF7}" destId="{8FE61B1F-CC9F-40C5-9CA5-36B1EA595B96}" srcOrd="0" destOrd="0" presId="urn:microsoft.com/office/officeart/2005/8/layout/process3"/>
    <dgm:cxn modelId="{3A1F5B17-1212-4B74-AA3E-A675CAF3BADD}" type="presOf" srcId="{1C348C4C-194F-42E9-A77C-45CCE9CFC090}" destId="{BDCB2276-FA3E-4948-AE32-75342241F355}" srcOrd="0" destOrd="3" presId="urn:microsoft.com/office/officeart/2005/8/layout/process3"/>
    <dgm:cxn modelId="{146B9C18-C0B0-4658-BDA2-4B0C0BF4865B}" type="presOf" srcId="{81F659FC-DB1E-4758-BDA8-0D2262E682A9}" destId="{3D4334C1-2BB2-4DE3-A1CC-EC75F8DB61C1}" srcOrd="0" destOrd="4" presId="urn:microsoft.com/office/officeart/2005/8/layout/process3"/>
    <dgm:cxn modelId="{58D3311A-9193-44BD-8571-A4866BADD4C3}" srcId="{74401A13-2383-4A16-A174-4809D4D1AAA8}" destId="{3BB7A51E-19FA-4F60-BC5B-06945CFC7CE8}" srcOrd="3" destOrd="0" parTransId="{FBE3DA3E-4F29-4CC1-A371-E07EDD72CBFE}" sibTransId="{28896734-B5A6-4DE6-A0CB-75A73CF6B7E3}"/>
    <dgm:cxn modelId="{1A09E41A-DD72-433E-80D9-02D7F0244CEF}" type="presOf" srcId="{DAB229D1-C459-48E4-BB2C-DCDD0D4BCBA8}" destId="{8FE61B1F-CC9F-40C5-9CA5-36B1EA595B96}" srcOrd="0" destOrd="1" presId="urn:microsoft.com/office/officeart/2005/8/layout/process3"/>
    <dgm:cxn modelId="{522CF31C-21FD-4808-8519-69F4B44D2644}" srcId="{0B448938-7E11-428D-BAE4-36052E8E2941}" destId="{4E55A4EA-259E-45D6-BA17-6240C5787777}" srcOrd="3" destOrd="0" parTransId="{B2720C77-5E6F-4368-A840-1E4EF47D29B6}" sibTransId="{88472FB3-605D-4E62-A497-B0F3453A4FAF}"/>
    <dgm:cxn modelId="{4BC0401D-9731-458A-83C5-CB5A2057D810}" type="presOf" srcId="{4EDDE41E-AE24-41C6-B350-707E5701CEA9}" destId="{BDCB2276-FA3E-4948-AE32-75342241F355}" srcOrd="0" destOrd="2" presId="urn:microsoft.com/office/officeart/2005/8/layout/process3"/>
    <dgm:cxn modelId="{47360B26-729E-40C5-9558-7585D3E77351}" type="presOf" srcId="{B864CA4A-9A32-422E-B0C8-114EB77DDB74}" destId="{3D4334C1-2BB2-4DE3-A1CC-EC75F8DB61C1}" srcOrd="0" destOrd="1" presId="urn:microsoft.com/office/officeart/2005/8/layout/process3"/>
    <dgm:cxn modelId="{590F892E-684E-414A-92B8-C836EB8229D2}" type="presOf" srcId="{F5114535-10B8-4944-979B-5B1168E5C39B}" destId="{F6B6D9B3-71D9-434F-8D0C-C29068DCD36E}" srcOrd="0" destOrd="0" presId="urn:microsoft.com/office/officeart/2005/8/layout/process3"/>
    <dgm:cxn modelId="{46E9C532-CED9-4279-9E19-87874F611673}" type="presOf" srcId="{EE637339-218A-4E9E-BAFF-DAF1F3E11E4E}" destId="{3D4334C1-2BB2-4DE3-A1CC-EC75F8DB61C1}" srcOrd="0" destOrd="0" presId="urn:microsoft.com/office/officeart/2005/8/layout/process3"/>
    <dgm:cxn modelId="{35246239-712E-402C-B03F-4B01AAF83BFB}" type="presOf" srcId="{18496B41-F5E0-4C97-B680-F85709DAD1FA}" destId="{BEA0A8F2-6FD1-4103-87D1-3065ECB74CE6}" srcOrd="0" destOrd="0" presId="urn:microsoft.com/office/officeart/2005/8/layout/process3"/>
    <dgm:cxn modelId="{BBD6003C-66D0-4D3D-BD80-4729769A1D7F}" type="presOf" srcId="{263CA61D-17D0-45F0-961F-6DE7099C00CD}" destId="{3836F53E-AB2B-4D48-BF5C-7DCD724B6224}" srcOrd="1" destOrd="0" presId="urn:microsoft.com/office/officeart/2005/8/layout/process3"/>
    <dgm:cxn modelId="{E8B9793E-2655-4D23-A3A5-EB75E94D2F03}" srcId="{3F0FCD3B-E294-48E4-9238-0DB2C5CCC3E8}" destId="{435129DA-61FE-42B8-996C-F005604A4996}" srcOrd="4" destOrd="0" parTransId="{CAE622EC-C22B-4F96-9B2E-E488E92B035B}" sibTransId="{E41FBD27-E195-4313-B0B5-9465E10E580C}"/>
    <dgm:cxn modelId="{72DDBA3F-4457-4500-AF57-C3B6E4920C3C}" srcId="{263CA61D-17D0-45F0-961F-6DE7099C00CD}" destId="{234C6640-5C78-41F7-9BCA-B9D4DA7FCC58}" srcOrd="4" destOrd="0" parTransId="{89F22551-7094-4112-8B49-9E9AED016BC5}" sibTransId="{1DF5F535-A730-4264-8087-BE9445196F61}"/>
    <dgm:cxn modelId="{A8E4AD40-5885-4A36-A2EE-7C78E02BA325}" type="presOf" srcId="{AFEDE23C-8AF8-45CB-80D6-07FD084E722D}" destId="{BDCB2276-FA3E-4948-AE32-75342241F355}" srcOrd="0" destOrd="0" presId="urn:microsoft.com/office/officeart/2005/8/layout/process3"/>
    <dgm:cxn modelId="{C0B67C61-277D-462D-B3E0-B72D9128CEF8}" type="presOf" srcId="{234C6640-5C78-41F7-9BCA-B9D4DA7FCC58}" destId="{7FEBC8D8-57C6-4CBF-A933-676593691B73}" srcOrd="0" destOrd="4" presId="urn:microsoft.com/office/officeart/2005/8/layout/process3"/>
    <dgm:cxn modelId="{C7E11762-33F8-40F7-8F05-5AA355B2C3E4}" type="presOf" srcId="{676F9A8D-76F8-44DF-BE2D-6BF8F926074C}" destId="{29B96652-F6EC-43F9-B09F-CEF312C53B02}" srcOrd="0" destOrd="0" presId="urn:microsoft.com/office/officeart/2005/8/layout/process3"/>
    <dgm:cxn modelId="{B5D0AE65-720D-4CDF-8796-EB8A4BC72368}" type="presOf" srcId="{1BF5EE3E-BB04-4DB8-8D0D-581772B0A18E}" destId="{8FE61B1F-CC9F-40C5-9CA5-36B1EA595B96}" srcOrd="0" destOrd="2" presId="urn:microsoft.com/office/officeart/2005/8/layout/process3"/>
    <dgm:cxn modelId="{F5475947-0B29-41EB-A418-AA9C31DFD70E}" srcId="{74401A13-2383-4A16-A174-4809D4D1AAA8}" destId="{EE637339-218A-4E9E-BAFF-DAF1F3E11E4E}" srcOrd="0" destOrd="0" parTransId="{652527DD-CFC3-434E-9719-EA9B8D32BFBC}" sibTransId="{25A9E784-0105-4664-9398-3806286E485D}"/>
    <dgm:cxn modelId="{CA84CC68-9E83-4E4A-98F2-C144D63E7F39}" srcId="{F5114535-10B8-4944-979B-5B1168E5C39B}" destId="{1BF5EE3E-BB04-4DB8-8D0D-581772B0A18E}" srcOrd="2" destOrd="0" parTransId="{00AAB859-54DA-4BFB-9C8A-6251836470CA}" sibTransId="{7DC57FBE-AC00-433D-8C90-A7DEBDC5E721}"/>
    <dgm:cxn modelId="{C49C9E49-AE1E-4A95-96C7-8ED287F06E4F}" type="presOf" srcId="{162965E3-B301-47D4-80C7-209182D98564}" destId="{7FEBC8D8-57C6-4CBF-A933-676593691B73}" srcOrd="0" destOrd="5" presId="urn:microsoft.com/office/officeart/2005/8/layout/process3"/>
    <dgm:cxn modelId="{A79ABD6E-5F8D-4BA6-B635-8468F322605E}" type="presOf" srcId="{E41FBD27-E195-4313-B0B5-9465E10E580C}" destId="{2BEA4B40-6EB7-446C-A1AA-BEA2D6E72E54}" srcOrd="1" destOrd="0" presId="urn:microsoft.com/office/officeart/2005/8/layout/process3"/>
    <dgm:cxn modelId="{01E24470-BC1A-4DCD-ADDD-50C86BC2A81C}" type="presOf" srcId="{24AD6F6A-B310-4065-9A78-A2E8A68E6128}" destId="{3D5A18CB-58CF-4689-ADCB-277D7494FD53}" srcOrd="0" destOrd="0" presId="urn:microsoft.com/office/officeart/2005/8/layout/process3"/>
    <dgm:cxn modelId="{7191AA51-3693-4D07-939D-0459ABBA092C}" srcId="{E0525660-DCFF-4280-8852-B9AD71708DED}" destId="{1C348C4C-194F-42E9-A77C-45CCE9CFC090}" srcOrd="3" destOrd="0" parTransId="{892B56EE-FBE0-4FD9-8021-7704C193CF1A}" sibTransId="{324324A3-EBD9-4C95-860F-B54BEFEFF95F}"/>
    <dgm:cxn modelId="{F4375E52-A947-41A6-8F9A-D6D588B18CA0}" srcId="{3F0FCD3B-E294-48E4-9238-0DB2C5CCC3E8}" destId="{74401A13-2383-4A16-A174-4809D4D1AAA8}" srcOrd="2" destOrd="0" parTransId="{41A53B18-8061-46DF-938F-F8021DA18199}" sibTransId="{69D320FD-9F33-490F-BCAE-9B6589381A8B}"/>
    <dgm:cxn modelId="{41D2D674-9F4E-4948-892F-1B1048E99E17}" type="presOf" srcId="{BA4609E0-490E-4EEA-B8A2-918995A9F389}" destId="{BDCB2276-FA3E-4948-AE32-75342241F355}" srcOrd="0" destOrd="4" presId="urn:microsoft.com/office/officeart/2005/8/layout/process3"/>
    <dgm:cxn modelId="{DC8C9F55-8816-41E9-B391-39B108382196}" srcId="{E0525660-DCFF-4280-8852-B9AD71708DED}" destId="{C5649086-AD42-4CF9-978F-AE8587826F09}" srcOrd="7" destOrd="0" parTransId="{FB35A778-EA5C-4E07-BF88-55A439CA6180}" sibTransId="{8E6F73C5-47C2-4B85-8DA5-5020C710CF82}"/>
    <dgm:cxn modelId="{47B7A275-1A68-4C51-A9B8-2266C37B3B55}" srcId="{74401A13-2383-4A16-A174-4809D4D1AAA8}" destId="{F582A080-1F2B-4015-9A73-87A6F2B74B78}" srcOrd="2" destOrd="0" parTransId="{F0FF67B3-F738-4B62-BEE1-D80DF0CC9D10}" sibTransId="{EFE5F8BD-76F4-48E6-A983-04E8A94C4EF9}"/>
    <dgm:cxn modelId="{77511C76-E12C-48E2-9CC3-218E14E33999}" type="presOf" srcId="{944D287C-7E9D-4312-9421-BFA9FD93A0AE}" destId="{803E9CC1-8D40-4CAE-9BF6-934D19B653F7}" srcOrd="0" destOrd="1" presId="urn:microsoft.com/office/officeart/2005/8/layout/process3"/>
    <dgm:cxn modelId="{6CE14F57-A047-4735-AD8F-7E9F3322513F}" srcId="{3F0FCD3B-E294-48E4-9238-0DB2C5CCC3E8}" destId="{F5114535-10B8-4944-979B-5B1168E5C39B}" srcOrd="3" destOrd="0" parTransId="{7A0DF203-DBEA-4B80-954D-5E7248CE8C59}" sibTransId="{24AD6F6A-B310-4065-9A78-A2E8A68E6128}"/>
    <dgm:cxn modelId="{4BE0BA79-BC61-48AF-A5A0-705E7CF45AC2}" type="presOf" srcId="{263CA61D-17D0-45F0-961F-6DE7099C00CD}" destId="{CCD63889-D02D-432B-8166-81F6D6852262}" srcOrd="0" destOrd="0" presId="urn:microsoft.com/office/officeart/2005/8/layout/process3"/>
    <dgm:cxn modelId="{721AAB5A-5542-461D-B373-164E8FF3D9F4}" type="presOf" srcId="{435129DA-61FE-42B8-996C-F005604A4996}" destId="{1D545CEC-5F75-42C5-BCF7-FCD09C921BB4}" srcOrd="1" destOrd="0" presId="urn:microsoft.com/office/officeart/2005/8/layout/process3"/>
    <dgm:cxn modelId="{7F35B47B-2381-44C5-8D82-4DB0633E17B9}" srcId="{435129DA-61FE-42B8-996C-F005604A4996}" destId="{944D287C-7E9D-4312-9421-BFA9FD93A0AE}" srcOrd="1" destOrd="0" parTransId="{9EAA5824-1C77-4CB6-8CD6-42F92462EC2E}" sibTransId="{B736C672-99A0-4375-841B-26B25A43E818}"/>
    <dgm:cxn modelId="{F014E48B-F660-496C-8931-710E373F1B17}" srcId="{E0525660-DCFF-4280-8852-B9AD71708DED}" destId="{BA4609E0-490E-4EEA-B8A2-918995A9F389}" srcOrd="4" destOrd="0" parTransId="{8ED24D33-E36F-47FD-8BC8-FEE68B7655EC}" sibTransId="{526D446A-646B-467E-AB55-B537228766A0}"/>
    <dgm:cxn modelId="{EBE6718C-BCFA-4153-A07C-5E35B205DAA5}" type="presOf" srcId="{3BB7A51E-19FA-4F60-BC5B-06945CFC7CE8}" destId="{3D4334C1-2BB2-4DE3-A1CC-EC75F8DB61C1}" srcOrd="0" destOrd="3" presId="urn:microsoft.com/office/officeart/2005/8/layout/process3"/>
    <dgm:cxn modelId="{82B47E8F-7ACE-4FAA-80C1-0C08F96009FA}" srcId="{F5114535-10B8-4944-979B-5B1168E5C39B}" destId="{DAB229D1-C459-48E4-BB2C-DCDD0D4BCBA8}" srcOrd="1" destOrd="0" parTransId="{80FD2943-5900-41A8-8F97-453060A122C3}" sibTransId="{1E8EA2E9-6CCC-4FE2-A671-31B69C72912C}"/>
    <dgm:cxn modelId="{B6E0D292-A711-4594-B828-6B50D492C569}" type="presOf" srcId="{F582A080-1F2B-4015-9A73-87A6F2B74B78}" destId="{3D4334C1-2BB2-4DE3-A1CC-EC75F8DB61C1}" srcOrd="0" destOrd="2" presId="urn:microsoft.com/office/officeart/2005/8/layout/process3"/>
    <dgm:cxn modelId="{9B16A997-525A-4379-962B-7CDB92B3893E}" type="presOf" srcId="{845DF3D5-F313-4BBE-8C5B-AF4479E6CF9E}" destId="{7FEBC8D8-57C6-4CBF-A933-676593691B73}" srcOrd="0" destOrd="2" presId="urn:microsoft.com/office/officeart/2005/8/layout/process3"/>
    <dgm:cxn modelId="{E7AA729B-11C8-40C8-A372-441D6D3DCA2E}" srcId="{E0525660-DCFF-4280-8852-B9AD71708DED}" destId="{4EDDE41E-AE24-41C6-B350-707E5701CEA9}" srcOrd="2" destOrd="0" parTransId="{5F21CE76-CF47-4E38-AAAB-AB2FCAD83EC9}" sibTransId="{CDDDD8FC-C0BD-4463-BF89-EF4EDEFFD9C9}"/>
    <dgm:cxn modelId="{5309029D-964F-4E2F-B71B-77F3A28C5C8C}" type="presOf" srcId="{70FF1859-E3C0-4BB3-8461-C28432E29909}" destId="{7FEBC8D8-57C6-4CBF-A933-676593691B73}" srcOrd="0" destOrd="1" presId="urn:microsoft.com/office/officeart/2005/8/layout/process3"/>
    <dgm:cxn modelId="{1E157D9E-4AE1-442C-BDE0-B9FDB8C34199}" type="presOf" srcId="{E0525660-DCFF-4280-8852-B9AD71708DED}" destId="{D17445A5-D9D2-4324-87D4-BB6305656C5A}" srcOrd="0" destOrd="0" presId="urn:microsoft.com/office/officeart/2005/8/layout/process3"/>
    <dgm:cxn modelId="{9E8CB3A1-FF68-49FE-8814-517A29B5E5F0}" srcId="{435129DA-61FE-42B8-996C-F005604A4996}" destId="{948A29DE-1FE5-4981-9F99-30F268120CFD}" srcOrd="0" destOrd="0" parTransId="{3F38DE1C-0EE7-4DFD-AE9F-19F6834E3598}" sibTransId="{CCD077F3-177A-45FD-8161-30150E0EB443}"/>
    <dgm:cxn modelId="{37E0ADA5-F682-4DBF-B2B9-82AD3A5175FA}" srcId="{E0525660-DCFF-4280-8852-B9AD71708DED}" destId="{AFEDE23C-8AF8-45CB-80D6-07FD084E722D}" srcOrd="0" destOrd="0" parTransId="{8F316508-12BA-46A3-99E0-8B0423DBC91F}" sibTransId="{A0875484-E600-4B7C-830B-210444AE6B98}"/>
    <dgm:cxn modelId="{DC0CE6A5-B1F7-40A4-8DFE-BFF72D0F5859}" type="presOf" srcId="{716E7E90-8509-4C28-9AA2-E19C02E8B0C5}" destId="{7FEBC8D8-57C6-4CBF-A933-676593691B73}" srcOrd="0" destOrd="0" presId="urn:microsoft.com/office/officeart/2005/8/layout/process3"/>
    <dgm:cxn modelId="{40A81DA8-9538-40B8-997A-71F2F6632CBA}" srcId="{0B448938-7E11-428D-BAE4-36052E8E2941}" destId="{B4F394CF-5AC1-42D5-B1E4-A341C4169636}" srcOrd="1" destOrd="0" parTransId="{ECA32848-9C54-4180-BEEE-2ECF1C57B6CC}" sibTransId="{6E4A2A03-5D02-4942-BD29-F44ACA61E438}"/>
    <dgm:cxn modelId="{F74598A8-9AFB-4FEF-BCA7-8F0FC86E495D}" type="presOf" srcId="{9666D55B-DA47-4AA2-8653-6161A957FBA2}" destId="{8FE61B1F-CC9F-40C5-9CA5-36B1EA595B96}" srcOrd="0" destOrd="3" presId="urn:microsoft.com/office/officeart/2005/8/layout/process3"/>
    <dgm:cxn modelId="{D0A6BFA8-9193-4A52-ACC4-D8159208F72B}" type="presOf" srcId="{C5649086-AD42-4CF9-978F-AE8587826F09}" destId="{BDCB2276-FA3E-4948-AE32-75342241F355}" srcOrd="0" destOrd="7" presId="urn:microsoft.com/office/officeart/2005/8/layout/process3"/>
    <dgm:cxn modelId="{FFC365A9-432A-4475-BC10-383D67ACAF13}" type="presOf" srcId="{0B448938-7E11-428D-BAE4-36052E8E2941}" destId="{CB86302E-0587-49F2-9EB2-1B0FC2E0C38E}" srcOrd="1" destOrd="0" presId="urn:microsoft.com/office/officeart/2005/8/layout/process3"/>
    <dgm:cxn modelId="{453458A9-7402-4346-89CB-F2EEE4015BDE}" type="presOf" srcId="{A129A94D-66E6-4C01-A1F4-49C0BD9E155C}" destId="{BDCB2276-FA3E-4948-AE32-75342241F355}" srcOrd="0" destOrd="5" presId="urn:microsoft.com/office/officeart/2005/8/layout/process3"/>
    <dgm:cxn modelId="{33CE1BAA-72B2-447E-935C-796194B618E5}" srcId="{E0525660-DCFF-4280-8852-B9AD71708DED}" destId="{A129A94D-66E6-4C01-A1F4-49C0BD9E155C}" srcOrd="5" destOrd="0" parTransId="{28920195-2810-4AE0-91A6-5E51D758649B}" sibTransId="{22DF39CD-ACFD-4A6A-8092-4043417FFF5A}"/>
    <dgm:cxn modelId="{FFDC42AE-E5ED-4547-8700-ED6F18B65803}" type="presOf" srcId="{18496B41-F5E0-4C97-B680-F85709DAD1FA}" destId="{BA690417-A45B-4AC4-AB65-6774B0C2B8CA}" srcOrd="1" destOrd="0" presId="urn:microsoft.com/office/officeart/2005/8/layout/process3"/>
    <dgm:cxn modelId="{EA2F7AB0-057B-41D5-AECB-742CDB5ED307}" type="presOf" srcId="{4E55A4EA-259E-45D6-BA17-6240C5787777}" destId="{84FAC5A2-FEDF-4D91-A577-6F331317AFEC}" srcOrd="0" destOrd="3" presId="urn:microsoft.com/office/officeart/2005/8/layout/process3"/>
    <dgm:cxn modelId="{782B57B1-B138-4393-82AB-F932078E69D7}" type="presOf" srcId="{435129DA-61FE-42B8-996C-F005604A4996}" destId="{8A424D4B-BA6F-4979-AD83-3F82C559F39E}" srcOrd="0" destOrd="0" presId="urn:microsoft.com/office/officeart/2005/8/layout/process3"/>
    <dgm:cxn modelId="{3D97C4B4-B0E6-485C-BED2-372B7F4DA2EE}" type="presOf" srcId="{B4F394CF-5AC1-42D5-B1E4-A341C4169636}" destId="{84FAC5A2-FEDF-4D91-A577-6F331317AFEC}" srcOrd="0" destOrd="1" presId="urn:microsoft.com/office/officeart/2005/8/layout/process3"/>
    <dgm:cxn modelId="{3FBE31BA-CD68-4B1F-9AC5-71B7F68C686D}" srcId="{263CA61D-17D0-45F0-961F-6DE7099C00CD}" destId="{70FF1859-E3C0-4BB3-8461-C28432E29909}" srcOrd="1" destOrd="0" parTransId="{3108BA95-F985-4615-B027-652A19F8299B}" sibTransId="{2C0E8676-9CD0-447D-91B2-34DEEEE385C5}"/>
    <dgm:cxn modelId="{97C769C0-31A5-4F9D-8EF9-1C0C2112A81E}" type="presOf" srcId="{24AD6F6A-B310-4065-9A78-A2E8A68E6128}" destId="{D729FFCB-3883-4725-9BC8-838A3E552410}" srcOrd="1" destOrd="0" presId="urn:microsoft.com/office/officeart/2005/8/layout/process3"/>
    <dgm:cxn modelId="{8B031CC4-3EE4-4A70-94CC-A04BAE0904A3}" srcId="{74401A13-2383-4A16-A174-4809D4D1AAA8}" destId="{81F659FC-DB1E-4758-BDA8-0D2262E682A9}" srcOrd="4" destOrd="0" parTransId="{7A511495-A880-418C-B171-DAC0593DDBD3}" sibTransId="{D6CABC1B-F30A-455D-BDD7-A9CAF9B571D6}"/>
    <dgm:cxn modelId="{8D048EC6-AC19-4D70-9D8B-B61A9F7A331C}" type="presOf" srcId="{E0525660-DCFF-4280-8852-B9AD71708DED}" destId="{DBA05131-7AC0-42BB-A221-A68172F35988}" srcOrd="1" destOrd="0" presId="urn:microsoft.com/office/officeart/2005/8/layout/process3"/>
    <dgm:cxn modelId="{4CEF6AC8-1FA8-4378-9D68-AB7FF76576F6}" srcId="{F5114535-10B8-4944-979B-5B1168E5C39B}" destId="{00388528-E6FD-4728-A33B-5E4A2E1B3CF7}" srcOrd="0" destOrd="0" parTransId="{116EFE46-916A-424E-A4D8-D4893E103DA1}" sibTransId="{33799D46-C799-41FF-BC87-E9E6C84EB567}"/>
    <dgm:cxn modelId="{EB72F9CA-580D-4729-91FF-5F7D8668205F}" srcId="{F5114535-10B8-4944-979B-5B1168E5C39B}" destId="{9666D55B-DA47-4AA2-8653-6161A957FBA2}" srcOrd="3" destOrd="0" parTransId="{8C091BC8-0D9D-46AF-BE79-80B9BABB57E5}" sibTransId="{B99641DF-B2B1-44F7-855D-8AD5EA9491E8}"/>
    <dgm:cxn modelId="{8EE218D0-B866-4A62-898A-EE2F32830075}" srcId="{263CA61D-17D0-45F0-961F-6DE7099C00CD}" destId="{E1C0BC39-4316-4C62-B68B-02761D337E47}" srcOrd="3" destOrd="0" parTransId="{2E439BF3-6C82-4039-B14D-6C1EB6191C15}" sibTransId="{69B88845-C67E-4940-B54F-C5A5E8130B82}"/>
    <dgm:cxn modelId="{2FAD82D0-A4B9-4E94-ADBF-F6DE2DE8B627}" type="presOf" srcId="{F5114535-10B8-4944-979B-5B1168E5C39B}" destId="{C564BED5-9027-4E14-B50B-D9A779C575A9}" srcOrd="1" destOrd="0" presId="urn:microsoft.com/office/officeart/2005/8/layout/process3"/>
    <dgm:cxn modelId="{3331D1D3-E0B6-4A24-ACB7-5817F21FD47C}" type="presOf" srcId="{583A6C60-8A1C-477E-9865-996721D48FD6}" destId="{BDCB2276-FA3E-4948-AE32-75342241F355}" srcOrd="0" destOrd="1" presId="urn:microsoft.com/office/officeart/2005/8/layout/process3"/>
    <dgm:cxn modelId="{AA5363D4-991D-43A8-B651-00ABE9602582}" type="presOf" srcId="{65412B07-D736-4F13-B165-D2A36F332B5B}" destId="{84FAC5A2-FEDF-4D91-A577-6F331317AFEC}" srcOrd="0" destOrd="2" presId="urn:microsoft.com/office/officeart/2005/8/layout/process3"/>
    <dgm:cxn modelId="{40A92CD8-6617-4E0D-86EA-73D0842918AB}" type="presOf" srcId="{E73AE02C-60A0-4617-8FBB-970B700A3734}" destId="{84FAC5A2-FEDF-4D91-A577-6F331317AFEC}" srcOrd="0" destOrd="0" presId="urn:microsoft.com/office/officeart/2005/8/layout/process3"/>
    <dgm:cxn modelId="{73E2EEDA-CFCE-4230-A041-0B0ED860D2A8}" srcId="{74401A13-2383-4A16-A174-4809D4D1AAA8}" destId="{B864CA4A-9A32-422E-B0C8-114EB77DDB74}" srcOrd="1" destOrd="0" parTransId="{53C2D466-5A14-4E7E-ABB7-F47B08D0839A}" sibTransId="{572BDAC9-4DD4-414E-8F5E-4E85E77FF3CD}"/>
    <dgm:cxn modelId="{B2430FDD-29CE-4F75-9DB3-AB1289EC4FE2}" srcId="{3F0FCD3B-E294-48E4-9238-0DB2C5CCC3E8}" destId="{E0525660-DCFF-4280-8852-B9AD71708DED}" srcOrd="1" destOrd="0" parTransId="{8927ABB4-4EA6-4BD9-B9FE-77AC7E7E40CB}" sibTransId="{18496B41-F5E0-4C97-B680-F85709DAD1FA}"/>
    <dgm:cxn modelId="{AB187CE2-CAA1-4496-87E0-D3F2D3100BFA}" type="presOf" srcId="{676F9A8D-76F8-44DF-BE2D-6BF8F926074C}" destId="{45D400B7-8BF6-4196-A018-2964160FD944}" srcOrd="1" destOrd="0" presId="urn:microsoft.com/office/officeart/2005/8/layout/process3"/>
    <dgm:cxn modelId="{0F17D9E6-DF91-4853-B6E7-B678ADCC88F3}" type="presOf" srcId="{69D320FD-9F33-490F-BCAE-9B6589381A8B}" destId="{18D0647E-B74B-4832-B9BF-FF84FA7AEE0F}" srcOrd="1" destOrd="0" presId="urn:microsoft.com/office/officeart/2005/8/layout/process3"/>
    <dgm:cxn modelId="{1749CDE9-22E8-42E8-8D6B-22933117931F}" type="presOf" srcId="{83F34EEA-EDFB-475D-8E78-CCBBBBEEF21C}" destId="{BDCB2276-FA3E-4948-AE32-75342241F355}" srcOrd="0" destOrd="6" presId="urn:microsoft.com/office/officeart/2005/8/layout/process3"/>
    <dgm:cxn modelId="{826034EA-05E7-458E-9F7D-5BC05946DA5F}" srcId="{3F0FCD3B-E294-48E4-9238-0DB2C5CCC3E8}" destId="{263CA61D-17D0-45F0-961F-6DE7099C00CD}" srcOrd="0" destOrd="0" parTransId="{1BCD0240-B4AB-4836-BE75-0F51425C76C1}" sibTransId="{676F9A8D-76F8-44DF-BE2D-6BF8F926074C}"/>
    <dgm:cxn modelId="{8B0640EB-073B-4AB0-9B53-5F24F16368A7}" type="presOf" srcId="{0B448938-7E11-428D-BAE4-36052E8E2941}" destId="{2C2B4943-D7A4-41C9-95D6-F25C00C0744E}" srcOrd="0" destOrd="0" presId="urn:microsoft.com/office/officeart/2005/8/layout/process3"/>
    <dgm:cxn modelId="{9E738DED-1DAF-4EF9-981B-C5E91F8ECD88}" srcId="{0B448938-7E11-428D-BAE4-36052E8E2941}" destId="{65412B07-D736-4F13-B165-D2A36F332B5B}" srcOrd="2" destOrd="0" parTransId="{DED66C0F-2E83-44DF-9018-F461BCA80447}" sibTransId="{A26E6EEE-DD00-4A36-966E-816DD8D287AE}"/>
    <dgm:cxn modelId="{4F28B4F2-9A07-40AE-A495-E8E525F9AC0C}" srcId="{263CA61D-17D0-45F0-961F-6DE7099C00CD}" destId="{716E7E90-8509-4C28-9AA2-E19C02E8B0C5}" srcOrd="0" destOrd="0" parTransId="{FB29722B-ABDC-4D0F-AF38-9F61956BD70E}" sibTransId="{3A9A45E1-DC94-405F-A6FE-034B57F4B194}"/>
    <dgm:cxn modelId="{E4B3C1F4-B5DA-4559-80EF-CE382139B3F0}" type="presOf" srcId="{74401A13-2383-4A16-A174-4809D4D1AAA8}" destId="{2D051B0A-B6F4-4D19-99E1-DA5FE3E91D32}" srcOrd="0" destOrd="0" presId="urn:microsoft.com/office/officeart/2005/8/layout/process3"/>
    <dgm:cxn modelId="{6D3D04FA-E21F-4953-97C0-7A0280D11317}" srcId="{E0525660-DCFF-4280-8852-B9AD71708DED}" destId="{583A6C60-8A1C-477E-9865-996721D48FD6}" srcOrd="1" destOrd="0" parTransId="{24E27A3D-FA8B-450B-9D17-91850FF9A181}" sibTransId="{1CD53C19-29BA-4CF2-B8A4-831881F27455}"/>
    <dgm:cxn modelId="{123D30FD-32E8-46BC-8E50-4F4AE9259CFE}" type="presOf" srcId="{948A29DE-1FE5-4981-9F99-30F268120CFD}" destId="{803E9CC1-8D40-4CAE-9BF6-934D19B653F7}" srcOrd="0" destOrd="0" presId="urn:microsoft.com/office/officeart/2005/8/layout/process3"/>
    <dgm:cxn modelId="{E05509FE-E652-4C28-909F-5EDADC03802F}" type="presOf" srcId="{3F0FCD3B-E294-48E4-9238-0DB2C5CCC3E8}" destId="{C01F07BA-C7EC-4143-9BEE-1DF25DE340FA}" srcOrd="0" destOrd="0" presId="urn:microsoft.com/office/officeart/2005/8/layout/process3"/>
    <dgm:cxn modelId="{CADE510D-19F8-40B8-861E-D0F40901DAB0}" type="presParOf" srcId="{C01F07BA-C7EC-4143-9BEE-1DF25DE340FA}" destId="{F70CFE18-5AD3-42BB-9A04-F69570284011}" srcOrd="0" destOrd="0" presId="urn:microsoft.com/office/officeart/2005/8/layout/process3"/>
    <dgm:cxn modelId="{6E4CCB14-AF67-489F-B44D-B560A47CE705}" type="presParOf" srcId="{F70CFE18-5AD3-42BB-9A04-F69570284011}" destId="{CCD63889-D02D-432B-8166-81F6D6852262}" srcOrd="0" destOrd="0" presId="urn:microsoft.com/office/officeart/2005/8/layout/process3"/>
    <dgm:cxn modelId="{6E6DCE9B-92AF-4FCC-94D6-5C367396E9B7}" type="presParOf" srcId="{F70CFE18-5AD3-42BB-9A04-F69570284011}" destId="{3836F53E-AB2B-4D48-BF5C-7DCD724B6224}" srcOrd="1" destOrd="0" presId="urn:microsoft.com/office/officeart/2005/8/layout/process3"/>
    <dgm:cxn modelId="{2661CB86-1C23-43B6-9E0D-50FBBD44068D}" type="presParOf" srcId="{F70CFE18-5AD3-42BB-9A04-F69570284011}" destId="{7FEBC8D8-57C6-4CBF-A933-676593691B73}" srcOrd="2" destOrd="0" presId="urn:microsoft.com/office/officeart/2005/8/layout/process3"/>
    <dgm:cxn modelId="{72396932-574E-44E9-A535-2A011E144BAE}" type="presParOf" srcId="{C01F07BA-C7EC-4143-9BEE-1DF25DE340FA}" destId="{29B96652-F6EC-43F9-B09F-CEF312C53B02}" srcOrd="1" destOrd="0" presId="urn:microsoft.com/office/officeart/2005/8/layout/process3"/>
    <dgm:cxn modelId="{A0C15D1E-7FDA-4E26-9B90-4D795E45F2BE}" type="presParOf" srcId="{29B96652-F6EC-43F9-B09F-CEF312C53B02}" destId="{45D400B7-8BF6-4196-A018-2964160FD944}" srcOrd="0" destOrd="0" presId="urn:microsoft.com/office/officeart/2005/8/layout/process3"/>
    <dgm:cxn modelId="{453CE713-CF8F-400A-A252-E7BB7C5F5ED2}" type="presParOf" srcId="{C01F07BA-C7EC-4143-9BEE-1DF25DE340FA}" destId="{25EB223C-5378-4C5D-A008-448EB2FF35FC}" srcOrd="2" destOrd="0" presId="urn:microsoft.com/office/officeart/2005/8/layout/process3"/>
    <dgm:cxn modelId="{552A6336-8AF4-47A9-9A6B-563B43645679}" type="presParOf" srcId="{25EB223C-5378-4C5D-A008-448EB2FF35FC}" destId="{D17445A5-D9D2-4324-87D4-BB6305656C5A}" srcOrd="0" destOrd="0" presId="urn:microsoft.com/office/officeart/2005/8/layout/process3"/>
    <dgm:cxn modelId="{B5BFF5B1-ECA2-4671-939F-74E9C97170F3}" type="presParOf" srcId="{25EB223C-5378-4C5D-A008-448EB2FF35FC}" destId="{DBA05131-7AC0-42BB-A221-A68172F35988}" srcOrd="1" destOrd="0" presId="urn:microsoft.com/office/officeart/2005/8/layout/process3"/>
    <dgm:cxn modelId="{3906379E-998D-4217-B91B-6B27F40560C6}" type="presParOf" srcId="{25EB223C-5378-4C5D-A008-448EB2FF35FC}" destId="{BDCB2276-FA3E-4948-AE32-75342241F355}" srcOrd="2" destOrd="0" presId="urn:microsoft.com/office/officeart/2005/8/layout/process3"/>
    <dgm:cxn modelId="{63863EE5-E777-4711-B25E-7ACEFEFFB08D}" type="presParOf" srcId="{C01F07BA-C7EC-4143-9BEE-1DF25DE340FA}" destId="{BEA0A8F2-6FD1-4103-87D1-3065ECB74CE6}" srcOrd="3" destOrd="0" presId="urn:microsoft.com/office/officeart/2005/8/layout/process3"/>
    <dgm:cxn modelId="{21697E36-325A-44DB-A4BF-E83FC7BBB6E5}" type="presParOf" srcId="{BEA0A8F2-6FD1-4103-87D1-3065ECB74CE6}" destId="{BA690417-A45B-4AC4-AB65-6774B0C2B8CA}" srcOrd="0" destOrd="0" presId="urn:microsoft.com/office/officeart/2005/8/layout/process3"/>
    <dgm:cxn modelId="{21343EB9-199E-4FAF-AA71-96409C06D7E7}" type="presParOf" srcId="{C01F07BA-C7EC-4143-9BEE-1DF25DE340FA}" destId="{20B74FC0-43DD-45C2-81E3-0F4262B7A6A8}" srcOrd="4" destOrd="0" presId="urn:microsoft.com/office/officeart/2005/8/layout/process3"/>
    <dgm:cxn modelId="{4E22CCD6-8547-45ED-BC30-376A1BC32361}" type="presParOf" srcId="{20B74FC0-43DD-45C2-81E3-0F4262B7A6A8}" destId="{2D051B0A-B6F4-4D19-99E1-DA5FE3E91D32}" srcOrd="0" destOrd="0" presId="urn:microsoft.com/office/officeart/2005/8/layout/process3"/>
    <dgm:cxn modelId="{D8959F5F-CD5C-4A92-A911-1C03A950DB79}" type="presParOf" srcId="{20B74FC0-43DD-45C2-81E3-0F4262B7A6A8}" destId="{13F654B0-6D7D-4440-A185-5BE073612BE9}" srcOrd="1" destOrd="0" presId="urn:microsoft.com/office/officeart/2005/8/layout/process3"/>
    <dgm:cxn modelId="{2DD4E46D-0F94-4D6E-8BED-1D7DA2509C3B}" type="presParOf" srcId="{20B74FC0-43DD-45C2-81E3-0F4262B7A6A8}" destId="{3D4334C1-2BB2-4DE3-A1CC-EC75F8DB61C1}" srcOrd="2" destOrd="0" presId="urn:microsoft.com/office/officeart/2005/8/layout/process3"/>
    <dgm:cxn modelId="{C7958192-A8EC-4B75-8785-85BB7788A5C8}" type="presParOf" srcId="{C01F07BA-C7EC-4143-9BEE-1DF25DE340FA}" destId="{71B2EC6E-6D9D-40DC-8D4F-CF4F4973AADF}" srcOrd="5" destOrd="0" presId="urn:microsoft.com/office/officeart/2005/8/layout/process3"/>
    <dgm:cxn modelId="{1CA52E00-D404-4F2D-BF83-1D11E4B41331}" type="presParOf" srcId="{71B2EC6E-6D9D-40DC-8D4F-CF4F4973AADF}" destId="{18D0647E-B74B-4832-B9BF-FF84FA7AEE0F}" srcOrd="0" destOrd="0" presId="urn:microsoft.com/office/officeart/2005/8/layout/process3"/>
    <dgm:cxn modelId="{7372DFCC-F3AF-4F02-89A1-195B01E8163E}" type="presParOf" srcId="{C01F07BA-C7EC-4143-9BEE-1DF25DE340FA}" destId="{5302CE63-45F3-4522-841F-A8ECFCD31326}" srcOrd="6" destOrd="0" presId="urn:microsoft.com/office/officeart/2005/8/layout/process3"/>
    <dgm:cxn modelId="{A9BD2C2C-6428-4490-81E3-CE6212C2646D}" type="presParOf" srcId="{5302CE63-45F3-4522-841F-A8ECFCD31326}" destId="{F6B6D9B3-71D9-434F-8D0C-C29068DCD36E}" srcOrd="0" destOrd="0" presId="urn:microsoft.com/office/officeart/2005/8/layout/process3"/>
    <dgm:cxn modelId="{2B41B2A7-20FC-4EC7-B1B2-30AF703484D5}" type="presParOf" srcId="{5302CE63-45F3-4522-841F-A8ECFCD31326}" destId="{C564BED5-9027-4E14-B50B-D9A779C575A9}" srcOrd="1" destOrd="0" presId="urn:microsoft.com/office/officeart/2005/8/layout/process3"/>
    <dgm:cxn modelId="{754F1DCA-4714-4620-9172-E89AC21BEC32}" type="presParOf" srcId="{5302CE63-45F3-4522-841F-A8ECFCD31326}" destId="{8FE61B1F-CC9F-40C5-9CA5-36B1EA595B96}" srcOrd="2" destOrd="0" presId="urn:microsoft.com/office/officeart/2005/8/layout/process3"/>
    <dgm:cxn modelId="{495DE574-D8F3-43A8-94B7-4B26BBCAE3D0}" type="presParOf" srcId="{C01F07BA-C7EC-4143-9BEE-1DF25DE340FA}" destId="{3D5A18CB-58CF-4689-ADCB-277D7494FD53}" srcOrd="7" destOrd="0" presId="urn:microsoft.com/office/officeart/2005/8/layout/process3"/>
    <dgm:cxn modelId="{87CDA3C8-26E0-41EC-B3EC-7D360B608428}" type="presParOf" srcId="{3D5A18CB-58CF-4689-ADCB-277D7494FD53}" destId="{D729FFCB-3883-4725-9BC8-838A3E552410}" srcOrd="0" destOrd="0" presId="urn:microsoft.com/office/officeart/2005/8/layout/process3"/>
    <dgm:cxn modelId="{3424C401-6F5D-4641-9E1A-D74B3C58718F}" type="presParOf" srcId="{C01F07BA-C7EC-4143-9BEE-1DF25DE340FA}" destId="{5E7B35E8-027A-4D25-886E-1918086D7615}" srcOrd="8" destOrd="0" presId="urn:microsoft.com/office/officeart/2005/8/layout/process3"/>
    <dgm:cxn modelId="{E68F7F38-7479-4CF5-A5F9-7CB0221F85E5}" type="presParOf" srcId="{5E7B35E8-027A-4D25-886E-1918086D7615}" destId="{8A424D4B-BA6F-4979-AD83-3F82C559F39E}" srcOrd="0" destOrd="0" presId="urn:microsoft.com/office/officeart/2005/8/layout/process3"/>
    <dgm:cxn modelId="{34846734-E6DA-4860-B587-EE3D46FFCC56}" type="presParOf" srcId="{5E7B35E8-027A-4D25-886E-1918086D7615}" destId="{1D545CEC-5F75-42C5-BCF7-FCD09C921BB4}" srcOrd="1" destOrd="0" presId="urn:microsoft.com/office/officeart/2005/8/layout/process3"/>
    <dgm:cxn modelId="{D3E7BF12-8FA7-4721-847F-50DCDD1B4783}" type="presParOf" srcId="{5E7B35E8-027A-4D25-886E-1918086D7615}" destId="{803E9CC1-8D40-4CAE-9BF6-934D19B653F7}" srcOrd="2" destOrd="0" presId="urn:microsoft.com/office/officeart/2005/8/layout/process3"/>
    <dgm:cxn modelId="{B5EF7A54-C2F6-4B6D-A89D-4A64CB27C6C0}" type="presParOf" srcId="{C01F07BA-C7EC-4143-9BEE-1DF25DE340FA}" destId="{AD230292-2ADA-4E73-8EEE-89674513D6C0}" srcOrd="9" destOrd="0" presId="urn:microsoft.com/office/officeart/2005/8/layout/process3"/>
    <dgm:cxn modelId="{20700760-7518-45CB-A656-58D98E0E05DB}" type="presParOf" srcId="{AD230292-2ADA-4E73-8EEE-89674513D6C0}" destId="{2BEA4B40-6EB7-446C-A1AA-BEA2D6E72E54}" srcOrd="0" destOrd="0" presId="urn:microsoft.com/office/officeart/2005/8/layout/process3"/>
    <dgm:cxn modelId="{BF2C8F2B-9A9B-4F2D-8760-5B4205C0FF77}" type="presParOf" srcId="{C01F07BA-C7EC-4143-9BEE-1DF25DE340FA}" destId="{95852E23-E75F-4385-90A2-87D867E0A40F}" srcOrd="10" destOrd="0" presId="urn:microsoft.com/office/officeart/2005/8/layout/process3"/>
    <dgm:cxn modelId="{551A6FB9-C55E-46BC-95DE-3BED7FF5A2A5}" type="presParOf" srcId="{95852E23-E75F-4385-90A2-87D867E0A40F}" destId="{2C2B4943-D7A4-41C9-95D6-F25C00C0744E}" srcOrd="0" destOrd="0" presId="urn:microsoft.com/office/officeart/2005/8/layout/process3"/>
    <dgm:cxn modelId="{78DBBECC-2074-49B2-BEED-3A451EE0DD24}" type="presParOf" srcId="{95852E23-E75F-4385-90A2-87D867E0A40F}" destId="{CB86302E-0587-49F2-9EB2-1B0FC2E0C38E}" srcOrd="1" destOrd="0" presId="urn:microsoft.com/office/officeart/2005/8/layout/process3"/>
    <dgm:cxn modelId="{394EEB21-2CF4-482A-81D7-7678AD035AC8}" type="presParOf" srcId="{95852E23-E75F-4385-90A2-87D867E0A40F}" destId="{84FAC5A2-FEDF-4D91-A577-6F331317AFE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6F53E-AB2B-4D48-BF5C-7DCD724B6224}">
      <dsp:nvSpPr>
        <dsp:cNvPr id="0" name=""/>
        <dsp:cNvSpPr/>
      </dsp:nvSpPr>
      <dsp:spPr>
        <a:xfrm>
          <a:off x="13504" y="-232335"/>
          <a:ext cx="1161677" cy="697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Behavioral Interview</a:t>
          </a:r>
        </a:p>
      </dsp:txBody>
      <dsp:txXfrm>
        <a:off x="13504" y="-232335"/>
        <a:ext cx="1161677" cy="464671"/>
      </dsp:txXfrm>
    </dsp:sp>
    <dsp:sp modelId="{7FEBC8D8-57C6-4CBF-A933-676593691B73}">
      <dsp:nvSpPr>
        <dsp:cNvPr id="0" name=""/>
        <dsp:cNvSpPr/>
      </dsp:nvSpPr>
      <dsp:spPr>
        <a:xfrm>
          <a:off x="91056" y="232335"/>
          <a:ext cx="1533589" cy="4596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Introductions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Story time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Hypotheticals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Varies between firms (e.g. McKinsey deep dive)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Not all firms use case interviews</a:t>
          </a:r>
        </a:p>
      </dsp:txBody>
      <dsp:txXfrm>
        <a:off x="135973" y="277252"/>
        <a:ext cx="1443755" cy="4506411"/>
      </dsp:txXfrm>
    </dsp:sp>
    <dsp:sp modelId="{29B96652-F6EC-43F9-B09F-CEF312C53B02}">
      <dsp:nvSpPr>
        <dsp:cNvPr id="0" name=""/>
        <dsp:cNvSpPr/>
      </dsp:nvSpPr>
      <dsp:spPr>
        <a:xfrm>
          <a:off x="1397557" y="-144470"/>
          <a:ext cx="471434" cy="288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1397557" y="-86682"/>
        <a:ext cx="384752" cy="173365"/>
      </dsp:txXfrm>
    </dsp:sp>
    <dsp:sp modelId="{DBA05131-7AC0-42BB-A221-A68172F35988}">
      <dsp:nvSpPr>
        <dsp:cNvPr id="0" name=""/>
        <dsp:cNvSpPr/>
      </dsp:nvSpPr>
      <dsp:spPr>
        <a:xfrm>
          <a:off x="2064682" y="-232335"/>
          <a:ext cx="1161677" cy="697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Open Case</a:t>
          </a:r>
        </a:p>
      </dsp:txBody>
      <dsp:txXfrm>
        <a:off x="2064682" y="-232335"/>
        <a:ext cx="1161677" cy="464671"/>
      </dsp:txXfrm>
    </dsp:sp>
    <dsp:sp modelId="{BDCB2276-FA3E-4948-AE32-75342241F355}">
      <dsp:nvSpPr>
        <dsp:cNvPr id="0" name=""/>
        <dsp:cNvSpPr/>
      </dsp:nvSpPr>
      <dsp:spPr>
        <a:xfrm>
          <a:off x="2149790" y="232335"/>
          <a:ext cx="1518475" cy="4596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u="sng" kern="1200" dirty="0">
              <a:latin typeface="Calibri" panose="020F0502020204030204" pitchFamily="34" charset="0"/>
            </a:rPr>
            <a:t>Interviewer: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Client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Problem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Facts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Question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u="sng" kern="1200" dirty="0">
              <a:latin typeface="Calibri" panose="020F0502020204030204" pitchFamily="34" charset="0"/>
            </a:rPr>
            <a:t>Interviewee: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Read back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Ask Clarifying Questions</a:t>
          </a:r>
        </a:p>
      </dsp:txBody>
      <dsp:txXfrm>
        <a:off x="2194265" y="276810"/>
        <a:ext cx="1429525" cy="4507295"/>
      </dsp:txXfrm>
    </dsp:sp>
    <dsp:sp modelId="{BEA0A8F2-6FD1-4103-87D1-3065ECB74CE6}">
      <dsp:nvSpPr>
        <dsp:cNvPr id="0" name=""/>
        <dsp:cNvSpPr/>
      </dsp:nvSpPr>
      <dsp:spPr>
        <a:xfrm>
          <a:off x="3460115" y="-144470"/>
          <a:ext cx="495561" cy="288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3460115" y="-86682"/>
        <a:ext cx="408879" cy="173365"/>
      </dsp:txXfrm>
    </dsp:sp>
    <dsp:sp modelId="{13F654B0-6D7D-4440-A185-5BE073612BE9}">
      <dsp:nvSpPr>
        <dsp:cNvPr id="0" name=""/>
        <dsp:cNvSpPr/>
      </dsp:nvSpPr>
      <dsp:spPr>
        <a:xfrm>
          <a:off x="4161382" y="-232335"/>
          <a:ext cx="1161677" cy="697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Structure the problem</a:t>
          </a:r>
        </a:p>
      </dsp:txBody>
      <dsp:txXfrm>
        <a:off x="4161382" y="-232335"/>
        <a:ext cx="1161677" cy="464671"/>
      </dsp:txXfrm>
    </dsp:sp>
    <dsp:sp modelId="{3D4334C1-2BB2-4DE3-A1CC-EC75F8DB61C1}">
      <dsp:nvSpPr>
        <dsp:cNvPr id="0" name=""/>
        <dsp:cNvSpPr/>
      </dsp:nvSpPr>
      <dsp:spPr>
        <a:xfrm>
          <a:off x="4134301" y="232335"/>
          <a:ext cx="1742853" cy="4596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“May I have a minute to structure my thoughts?”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Top line structure with case specific bullets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Should be </a:t>
          </a:r>
          <a:r>
            <a:rPr lang="en-US" sz="1400" kern="1200" dirty="0" err="1">
              <a:latin typeface="Calibri" panose="020F0502020204030204" pitchFamily="34" charset="0"/>
            </a:rPr>
            <a:t>MECE</a:t>
          </a:r>
          <a:r>
            <a:rPr lang="en-US" sz="1400" kern="1200" dirty="0">
              <a:latin typeface="Calibri" panose="020F0502020204030204" pitchFamily="34" charset="0"/>
            </a:rPr>
            <a:t> – Mutually Exclusive, Collectively Exhaustive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Explain structure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State hypothesis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Interviewer-led vs. interviewee-led</a:t>
          </a:r>
        </a:p>
      </dsp:txBody>
      <dsp:txXfrm>
        <a:off x="4185347" y="283381"/>
        <a:ext cx="1640761" cy="4494153"/>
      </dsp:txXfrm>
    </dsp:sp>
    <dsp:sp modelId="{71B2EC6E-6D9D-40DC-8D4F-CF4F4973AADF}">
      <dsp:nvSpPr>
        <dsp:cNvPr id="0" name=""/>
        <dsp:cNvSpPr/>
      </dsp:nvSpPr>
      <dsp:spPr>
        <a:xfrm>
          <a:off x="5573943" y="-144470"/>
          <a:ext cx="531871" cy="288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5573943" y="-86682"/>
        <a:ext cx="445189" cy="173365"/>
      </dsp:txXfrm>
    </dsp:sp>
    <dsp:sp modelId="{C564BED5-9027-4E14-B50B-D9A779C575A9}">
      <dsp:nvSpPr>
        <dsp:cNvPr id="0" name=""/>
        <dsp:cNvSpPr/>
      </dsp:nvSpPr>
      <dsp:spPr>
        <a:xfrm>
          <a:off x="6326591" y="-232335"/>
          <a:ext cx="1161677" cy="697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Collect &amp; Analyze Data</a:t>
          </a:r>
        </a:p>
      </dsp:txBody>
      <dsp:txXfrm>
        <a:off x="6326591" y="-232335"/>
        <a:ext cx="1161677" cy="464671"/>
      </dsp:txXfrm>
    </dsp:sp>
    <dsp:sp modelId="{8FE61B1F-CC9F-40C5-9CA5-36B1EA595B96}">
      <dsp:nvSpPr>
        <dsp:cNvPr id="0" name=""/>
        <dsp:cNvSpPr/>
      </dsp:nvSpPr>
      <dsp:spPr>
        <a:xfrm>
          <a:off x="6343190" y="232335"/>
          <a:ext cx="1655495" cy="4596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Use your structure /framework to collect data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Review exhibits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Involve the interviewer in thought process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Analyze only what pertains to the case</a:t>
          </a:r>
        </a:p>
      </dsp:txBody>
      <dsp:txXfrm>
        <a:off x="6391678" y="280823"/>
        <a:ext cx="1558519" cy="4499269"/>
      </dsp:txXfrm>
    </dsp:sp>
    <dsp:sp modelId="{3D5A18CB-58CF-4689-ADCB-277D7494FD53}">
      <dsp:nvSpPr>
        <dsp:cNvPr id="0" name=""/>
        <dsp:cNvSpPr/>
      </dsp:nvSpPr>
      <dsp:spPr>
        <a:xfrm>
          <a:off x="7725883" y="-144470"/>
          <a:ext cx="503740" cy="288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7725883" y="-86682"/>
        <a:ext cx="417058" cy="173365"/>
      </dsp:txXfrm>
    </dsp:sp>
    <dsp:sp modelId="{1D545CEC-5F75-42C5-BCF7-FCD09C921BB4}">
      <dsp:nvSpPr>
        <dsp:cNvPr id="0" name=""/>
        <dsp:cNvSpPr/>
      </dsp:nvSpPr>
      <dsp:spPr>
        <a:xfrm>
          <a:off x="8438722" y="-232335"/>
          <a:ext cx="1161677" cy="697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Develop  insights</a:t>
          </a:r>
        </a:p>
      </dsp:txBody>
      <dsp:txXfrm>
        <a:off x="8438722" y="-232335"/>
        <a:ext cx="1161677" cy="464671"/>
      </dsp:txXfrm>
    </dsp:sp>
    <dsp:sp modelId="{803E9CC1-8D40-4CAE-9BF6-934D19B653F7}">
      <dsp:nvSpPr>
        <dsp:cNvPr id="0" name=""/>
        <dsp:cNvSpPr/>
      </dsp:nvSpPr>
      <dsp:spPr>
        <a:xfrm>
          <a:off x="8644657" y="232335"/>
          <a:ext cx="1276823" cy="4596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Record key facts &amp; figures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Process and draw initial conclusions</a:t>
          </a:r>
        </a:p>
      </dsp:txBody>
      <dsp:txXfrm>
        <a:off x="8682054" y="269732"/>
        <a:ext cx="1202029" cy="4521451"/>
      </dsp:txXfrm>
    </dsp:sp>
    <dsp:sp modelId="{AD230292-2ADA-4E73-8EEE-89674513D6C0}">
      <dsp:nvSpPr>
        <dsp:cNvPr id="0" name=""/>
        <dsp:cNvSpPr/>
      </dsp:nvSpPr>
      <dsp:spPr>
        <a:xfrm>
          <a:off x="9790679" y="-144470"/>
          <a:ext cx="403391" cy="288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9790679" y="-86682"/>
        <a:ext cx="316709" cy="173365"/>
      </dsp:txXfrm>
    </dsp:sp>
    <dsp:sp modelId="{CB86302E-0587-49F2-9EB2-1B0FC2E0C38E}">
      <dsp:nvSpPr>
        <dsp:cNvPr id="0" name=""/>
        <dsp:cNvSpPr/>
      </dsp:nvSpPr>
      <dsp:spPr>
        <a:xfrm>
          <a:off x="10361517" y="-232335"/>
          <a:ext cx="1161677" cy="697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Summarize Findings</a:t>
          </a:r>
        </a:p>
      </dsp:txBody>
      <dsp:txXfrm>
        <a:off x="10361517" y="-232335"/>
        <a:ext cx="1161677" cy="464671"/>
      </dsp:txXfrm>
    </dsp:sp>
    <dsp:sp modelId="{84FAC5A2-FEDF-4D91-A577-6F331317AFEC}">
      <dsp:nvSpPr>
        <dsp:cNvPr id="0" name=""/>
        <dsp:cNvSpPr/>
      </dsp:nvSpPr>
      <dsp:spPr>
        <a:xfrm>
          <a:off x="10547680" y="232335"/>
          <a:ext cx="1276823" cy="4596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Answer first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Evidence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Risks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Next steps</a:t>
          </a:r>
        </a:p>
      </dsp:txBody>
      <dsp:txXfrm>
        <a:off x="10585077" y="269732"/>
        <a:ext cx="1202029" cy="4521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6F53E-AB2B-4D48-BF5C-7DCD724B6224}">
      <dsp:nvSpPr>
        <dsp:cNvPr id="0" name=""/>
        <dsp:cNvSpPr/>
      </dsp:nvSpPr>
      <dsp:spPr>
        <a:xfrm>
          <a:off x="6520" y="279729"/>
          <a:ext cx="1216767" cy="730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Behavioral Interview</a:t>
          </a:r>
        </a:p>
      </dsp:txBody>
      <dsp:txXfrm>
        <a:off x="6520" y="279729"/>
        <a:ext cx="1216767" cy="486707"/>
      </dsp:txXfrm>
    </dsp:sp>
    <dsp:sp modelId="{7FEBC8D8-57C6-4CBF-A933-676593691B73}">
      <dsp:nvSpPr>
        <dsp:cNvPr id="0" name=""/>
        <dsp:cNvSpPr/>
      </dsp:nvSpPr>
      <dsp:spPr>
        <a:xfrm>
          <a:off x="172565" y="822421"/>
          <a:ext cx="1437574" cy="355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Introductions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Story time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Hypotheticals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McKinsey deep dive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Varies between firms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Not all firms use case interviews</a:t>
          </a:r>
        </a:p>
      </dsp:txBody>
      <dsp:txXfrm>
        <a:off x="214670" y="864526"/>
        <a:ext cx="1353364" cy="3465868"/>
      </dsp:txXfrm>
    </dsp:sp>
    <dsp:sp modelId="{29B96652-F6EC-43F9-B09F-CEF312C53B02}">
      <dsp:nvSpPr>
        <dsp:cNvPr id="0" name=""/>
        <dsp:cNvSpPr/>
      </dsp:nvSpPr>
      <dsp:spPr>
        <a:xfrm>
          <a:off x="1435346" y="371613"/>
          <a:ext cx="449563" cy="302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1435346" y="432201"/>
        <a:ext cx="358681" cy="181763"/>
      </dsp:txXfrm>
    </dsp:sp>
    <dsp:sp modelId="{DBA05131-7AC0-42BB-A221-A68172F35988}">
      <dsp:nvSpPr>
        <dsp:cNvPr id="0" name=""/>
        <dsp:cNvSpPr/>
      </dsp:nvSpPr>
      <dsp:spPr>
        <a:xfrm>
          <a:off x="2071521" y="279729"/>
          <a:ext cx="1216767" cy="730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Open Case</a:t>
          </a:r>
        </a:p>
      </dsp:txBody>
      <dsp:txXfrm>
        <a:off x="2071521" y="279729"/>
        <a:ext cx="1216767" cy="486707"/>
      </dsp:txXfrm>
    </dsp:sp>
    <dsp:sp modelId="{BDCB2276-FA3E-4948-AE32-75342241F355}">
      <dsp:nvSpPr>
        <dsp:cNvPr id="0" name=""/>
        <dsp:cNvSpPr/>
      </dsp:nvSpPr>
      <dsp:spPr>
        <a:xfrm>
          <a:off x="2234774" y="822421"/>
          <a:ext cx="1443159" cy="355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u="sng" kern="1200" dirty="0">
              <a:latin typeface="Calibri" panose="020F0502020204030204" pitchFamily="34" charset="0"/>
            </a:rPr>
            <a:t>Interviewer: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Client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Problem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Facts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Question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u="sng" kern="1200" dirty="0">
              <a:latin typeface="Calibri" panose="020F0502020204030204" pitchFamily="34" charset="0"/>
            </a:rPr>
            <a:t>Interviewee: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Clarifying Questions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Read back</a:t>
          </a:r>
        </a:p>
      </dsp:txBody>
      <dsp:txXfrm>
        <a:off x="2277043" y="864690"/>
        <a:ext cx="1358621" cy="3465540"/>
      </dsp:txXfrm>
    </dsp:sp>
    <dsp:sp modelId="{BEA0A8F2-6FD1-4103-87D1-3065ECB74CE6}">
      <dsp:nvSpPr>
        <dsp:cNvPr id="0" name=""/>
        <dsp:cNvSpPr/>
      </dsp:nvSpPr>
      <dsp:spPr>
        <a:xfrm>
          <a:off x="3501046" y="371613"/>
          <a:ext cx="451043" cy="302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3501046" y="432201"/>
        <a:ext cx="360161" cy="181763"/>
      </dsp:txXfrm>
    </dsp:sp>
    <dsp:sp modelId="{13F654B0-6D7D-4440-A185-5BE073612BE9}">
      <dsp:nvSpPr>
        <dsp:cNvPr id="0" name=""/>
        <dsp:cNvSpPr/>
      </dsp:nvSpPr>
      <dsp:spPr>
        <a:xfrm>
          <a:off x="4139315" y="279729"/>
          <a:ext cx="1216767" cy="730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Structure the problem</a:t>
          </a:r>
        </a:p>
      </dsp:txBody>
      <dsp:txXfrm>
        <a:off x="4139315" y="279729"/>
        <a:ext cx="1216767" cy="486707"/>
      </dsp:txXfrm>
    </dsp:sp>
    <dsp:sp modelId="{3D4334C1-2BB2-4DE3-A1CC-EC75F8DB61C1}">
      <dsp:nvSpPr>
        <dsp:cNvPr id="0" name=""/>
        <dsp:cNvSpPr/>
      </dsp:nvSpPr>
      <dsp:spPr>
        <a:xfrm>
          <a:off x="4299758" y="822421"/>
          <a:ext cx="1448781" cy="355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“Can I have a minute to structure my thoughts?”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Top line structure with case-specific bullets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 err="1">
              <a:latin typeface="Calibri" panose="020F0502020204030204" pitchFamily="34" charset="0"/>
            </a:rPr>
            <a:t>MECE</a:t>
          </a:r>
          <a:endParaRPr lang="en-US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Explain structure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State hypothesis</a:t>
          </a:r>
        </a:p>
      </dsp:txBody>
      <dsp:txXfrm>
        <a:off x="4342191" y="864854"/>
        <a:ext cx="1363915" cy="3465212"/>
      </dsp:txXfrm>
    </dsp:sp>
    <dsp:sp modelId="{71B2EC6E-6D9D-40DC-8D4F-CF4F4973AADF}">
      <dsp:nvSpPr>
        <dsp:cNvPr id="0" name=""/>
        <dsp:cNvSpPr/>
      </dsp:nvSpPr>
      <dsp:spPr>
        <a:xfrm>
          <a:off x="5569542" y="371613"/>
          <a:ext cx="452533" cy="302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5569542" y="432201"/>
        <a:ext cx="361651" cy="181763"/>
      </dsp:txXfrm>
    </dsp:sp>
    <dsp:sp modelId="{C564BED5-9027-4E14-B50B-D9A779C575A9}">
      <dsp:nvSpPr>
        <dsp:cNvPr id="0" name=""/>
        <dsp:cNvSpPr/>
      </dsp:nvSpPr>
      <dsp:spPr>
        <a:xfrm>
          <a:off x="6209920" y="279729"/>
          <a:ext cx="1216767" cy="730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Collect &amp; Analyze Data</a:t>
          </a:r>
        </a:p>
      </dsp:txBody>
      <dsp:txXfrm>
        <a:off x="6209920" y="279729"/>
        <a:ext cx="1216767" cy="486707"/>
      </dsp:txXfrm>
    </dsp:sp>
    <dsp:sp modelId="{8FE61B1F-CC9F-40C5-9CA5-36B1EA595B96}">
      <dsp:nvSpPr>
        <dsp:cNvPr id="0" name=""/>
        <dsp:cNvSpPr/>
      </dsp:nvSpPr>
      <dsp:spPr>
        <a:xfrm>
          <a:off x="6366815" y="822421"/>
          <a:ext cx="1455874" cy="355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Use structure to collect data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Review exhibits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Involve the interviewer in thought process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Analyze only what pertains to the case</a:t>
          </a:r>
        </a:p>
      </dsp:txBody>
      <dsp:txXfrm>
        <a:off x="6409456" y="865062"/>
        <a:ext cx="1370592" cy="3464796"/>
      </dsp:txXfrm>
    </dsp:sp>
    <dsp:sp modelId="{3D5A18CB-58CF-4689-ADCB-277D7494FD53}">
      <dsp:nvSpPr>
        <dsp:cNvPr id="0" name=""/>
        <dsp:cNvSpPr/>
      </dsp:nvSpPr>
      <dsp:spPr>
        <a:xfrm>
          <a:off x="7641034" y="371613"/>
          <a:ext cx="454413" cy="302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7641034" y="432201"/>
        <a:ext cx="363531" cy="181763"/>
      </dsp:txXfrm>
    </dsp:sp>
    <dsp:sp modelId="{1D545CEC-5F75-42C5-BCF7-FCD09C921BB4}">
      <dsp:nvSpPr>
        <dsp:cNvPr id="0" name=""/>
        <dsp:cNvSpPr/>
      </dsp:nvSpPr>
      <dsp:spPr>
        <a:xfrm>
          <a:off x="8284072" y="279729"/>
          <a:ext cx="1216767" cy="730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Develop  insights</a:t>
          </a:r>
        </a:p>
      </dsp:txBody>
      <dsp:txXfrm>
        <a:off x="8284072" y="279729"/>
        <a:ext cx="1216767" cy="486707"/>
      </dsp:txXfrm>
    </dsp:sp>
    <dsp:sp modelId="{803E9CC1-8D40-4CAE-9BF6-934D19B653F7}">
      <dsp:nvSpPr>
        <dsp:cNvPr id="0" name=""/>
        <dsp:cNvSpPr/>
      </dsp:nvSpPr>
      <dsp:spPr>
        <a:xfrm>
          <a:off x="8500218" y="822421"/>
          <a:ext cx="1337373" cy="355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Record key facts &amp; figures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Process and draw initial conclusions</a:t>
          </a:r>
        </a:p>
      </dsp:txBody>
      <dsp:txXfrm>
        <a:off x="8539388" y="861591"/>
        <a:ext cx="1259033" cy="3471738"/>
      </dsp:txXfrm>
    </dsp:sp>
    <dsp:sp modelId="{AD230292-2ADA-4E73-8EEE-89674513D6C0}">
      <dsp:nvSpPr>
        <dsp:cNvPr id="0" name=""/>
        <dsp:cNvSpPr/>
      </dsp:nvSpPr>
      <dsp:spPr>
        <a:xfrm>
          <a:off x="9700373" y="371613"/>
          <a:ext cx="423010" cy="302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en-US" sz="1050" kern="1200">
            <a:latin typeface="Calibri" panose="020F0502020204030204" pitchFamily="34" charset="0"/>
          </a:endParaRPr>
        </a:p>
      </dsp:txBody>
      <dsp:txXfrm>
        <a:off x="9700373" y="432201"/>
        <a:ext cx="332128" cy="181763"/>
      </dsp:txXfrm>
    </dsp:sp>
    <dsp:sp modelId="{CB86302E-0587-49F2-9EB2-1B0FC2E0C38E}">
      <dsp:nvSpPr>
        <dsp:cNvPr id="0" name=""/>
        <dsp:cNvSpPr/>
      </dsp:nvSpPr>
      <dsp:spPr>
        <a:xfrm>
          <a:off x="10298973" y="279729"/>
          <a:ext cx="1216767" cy="730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400" kern="1200" dirty="0">
              <a:latin typeface="Calibri" panose="020F0502020204030204" pitchFamily="34" charset="0"/>
            </a:rPr>
            <a:t>Summarize Findings</a:t>
          </a:r>
        </a:p>
      </dsp:txBody>
      <dsp:txXfrm>
        <a:off x="10298973" y="279729"/>
        <a:ext cx="1216767" cy="486707"/>
      </dsp:txXfrm>
    </dsp:sp>
    <dsp:sp modelId="{84FAC5A2-FEDF-4D91-A577-6F331317AFEC}">
      <dsp:nvSpPr>
        <dsp:cNvPr id="0" name=""/>
        <dsp:cNvSpPr/>
      </dsp:nvSpPr>
      <dsp:spPr>
        <a:xfrm>
          <a:off x="10494408" y="822421"/>
          <a:ext cx="1337373" cy="355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Answer first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Evidence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Risks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</a:rPr>
            <a:t>Next steps</a:t>
          </a:r>
        </a:p>
      </dsp:txBody>
      <dsp:txXfrm>
        <a:off x="10533578" y="861591"/>
        <a:ext cx="1259033" cy="3471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92DB9-C2BA-4921-A67E-C715BE48617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8CFF0-3A19-40C9-9483-C5772AB83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3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3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4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76207"/>
            <a:ext cx="10058400" cy="44928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3C4E01-1A91-4C10-8442-C3D9B305516F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61288" y="131722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2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mailto:Ming.chang@rice.edu" TargetMode="External"/><Relationship Id="rId3" Type="http://schemas.openxmlformats.org/officeDocument/2006/relationships/hyperlink" Target="mailto:Jordan.d.fox@rice.edu" TargetMode="External"/><Relationship Id="rId7" Type="http://schemas.openxmlformats.org/officeDocument/2006/relationships/hyperlink" Target="mailto:Sowmeya.Subramanian@rice.edu" TargetMode="External"/><Relationship Id="rId2" Type="http://schemas.openxmlformats.org/officeDocument/2006/relationships/hyperlink" Target="mailto:Robert.Elliott@ric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achary.m.harris@rice.edu" TargetMode="External"/><Relationship Id="rId11" Type="http://schemas.openxmlformats.org/officeDocument/2006/relationships/hyperlink" Target="mailto:Sonny.Nguyen@rice.edu" TargetMode="External"/><Relationship Id="rId5" Type="http://schemas.openxmlformats.org/officeDocument/2006/relationships/hyperlink" Target="mailto:Ahmad.Ramadan@rice.edu" TargetMode="External"/><Relationship Id="rId10" Type="http://schemas.openxmlformats.org/officeDocument/2006/relationships/hyperlink" Target="mailto:David.f.laborde@rice.edu" TargetMode="External"/><Relationship Id="rId4" Type="http://schemas.openxmlformats.org/officeDocument/2006/relationships/hyperlink" Target="mailto:Alexandre.r.silva@rice.edu" TargetMode="External"/><Relationship Id="rId9" Type="http://schemas.openxmlformats.org/officeDocument/2006/relationships/hyperlink" Target="mailto:Samir.Khatani@rice.ed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wUxnTpTBo&amp;list=PLL1jLM18SWP1uF1ReVpWY9MSpFXWdmEfW&amp;index=1" TargetMode="External"/><Relationship Id="rId2" Type="http://schemas.openxmlformats.org/officeDocument/2006/relationships/hyperlink" Target="http://www.caseinterview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ib4_5_4afA" TargetMode="External"/><Relationship Id="rId4" Type="http://schemas.openxmlformats.org/officeDocument/2006/relationships/hyperlink" Target="http://www.managementconsulted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Consulting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2: THE CONSULTING RECRUITING CYCLE</a:t>
            </a:r>
          </a:p>
          <a:p>
            <a:r>
              <a:rPr lang="en-US" dirty="0"/>
              <a:t>Session 3: Intro to Case Interviews</a:t>
            </a:r>
          </a:p>
        </p:txBody>
      </p:sp>
    </p:spTree>
    <p:extLst>
      <p:ext uri="{BB962C8B-B14F-4D97-AF65-F5344CB8AC3E}">
        <p14:creationId xmlns:p14="http://schemas.microsoft.com/office/powerpoint/2010/main" val="181684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Year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188" indent="-230188">
              <a:buSzPct val="80000"/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0188" indent="-230188">
              <a:buSzPct val="80000"/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0" indent="0">
              <a:buSzPct val="80000"/>
              <a:buNone/>
            </a:pPr>
            <a:r>
              <a:rPr lang="en-US" sz="2800" i="1" dirty="0"/>
              <a:t>Talk about the type of consulting work you did and what your recruiting experience was like</a:t>
            </a:r>
          </a:p>
        </p:txBody>
      </p:sp>
    </p:spTree>
    <p:extLst>
      <p:ext uri="{BB962C8B-B14F-4D97-AF65-F5344CB8AC3E}">
        <p14:creationId xmlns:p14="http://schemas.microsoft.com/office/powerpoint/2010/main" val="205644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Consulting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3: Intro to Case Interviews</a:t>
            </a:r>
          </a:p>
        </p:txBody>
      </p:sp>
    </p:spTree>
    <p:extLst>
      <p:ext uri="{BB962C8B-B14F-4D97-AF65-F5344CB8AC3E}">
        <p14:creationId xmlns:p14="http://schemas.microsoft.com/office/powerpoint/2010/main" val="3417910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Why Firms Use Case Interviews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Case Interview Structure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Common Case Interview Questions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Case Prep Timeline and Strategy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Resources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Questions</a:t>
            </a:r>
          </a:p>
          <a:p>
            <a:pPr>
              <a:buClr>
                <a:srgbClr val="002060"/>
              </a:buClr>
              <a:buSzPct val="75000"/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18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firms use case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0873"/>
            <a:ext cx="10058400" cy="4876800"/>
          </a:xfrm>
        </p:spPr>
        <p:txBody>
          <a:bodyPr>
            <a:normAutofit fontScale="77500" lnSpcReduction="20000"/>
          </a:bodyPr>
          <a:lstStyle/>
          <a:p>
            <a:pPr marL="341313" indent="-341313">
              <a:buClr>
                <a:srgbClr val="002060"/>
              </a:buClr>
              <a:buFont typeface="+mj-lt"/>
              <a:buAutoNum type="arabicPeriod"/>
            </a:pPr>
            <a:r>
              <a:rPr lang="en-US" sz="3200" dirty="0"/>
              <a:t>Assess how you think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dirty="0"/>
              <a:t>Can you develop and communicate a clear structure for solving a problem?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dirty="0"/>
              <a:t>Can you to the problem you are trying to solve?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dirty="0"/>
              <a:t>Findings, recommendations, adapt your structure, </a:t>
            </a:r>
            <a:r>
              <a:rPr lang="en-US" dirty="0" err="1"/>
              <a:t>etcidentify</a:t>
            </a:r>
            <a:r>
              <a:rPr lang="en-US" dirty="0"/>
              <a:t> what data will be needed to solve the problem?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dirty="0"/>
              <a:t>Can you analyze data (basic calculations without a calculator)?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dirty="0"/>
              <a:t>Can you recover from mistakes?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dirty="0"/>
              <a:t>Can you connect the findings from data analysis?</a:t>
            </a:r>
          </a:p>
          <a:p>
            <a:pPr marL="341313" indent="-341313">
              <a:spcBef>
                <a:spcPts val="2400"/>
              </a:spcBef>
              <a:buClr>
                <a:srgbClr val="002060"/>
              </a:buClr>
              <a:buFont typeface="+mj-lt"/>
              <a:buAutoNum type="arabicPeriod" startAt="2"/>
            </a:pPr>
            <a:r>
              <a:rPr lang="en-US" sz="3200" dirty="0"/>
              <a:t>Assess your ability to interact with clients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100" dirty="0"/>
              <a:t>Do you communicate in a calm and clear manner?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100" dirty="0"/>
              <a:t>How do you respond to challenging questions and roadblocks?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100" dirty="0"/>
              <a:t>How do you deal with ambiguity?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100" dirty="0"/>
              <a:t>Do you involve the interviewer in the problem solving process?</a:t>
            </a:r>
          </a:p>
          <a:p>
            <a:pPr marL="788987" indent="-342900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100" dirty="0"/>
              <a:t>Are your recommendations clear and are they supported by the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Interview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420043"/>
              </p:ext>
            </p:extLst>
          </p:nvPr>
        </p:nvGraphicFramePr>
        <p:xfrm>
          <a:off x="184727" y="1573644"/>
          <a:ext cx="11831782" cy="4596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09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/>
          <a:lstStyle/>
          <a:p>
            <a:r>
              <a:rPr lang="en-US" dirty="0"/>
              <a:t>Two types of business cases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4055" y="1387004"/>
            <a:ext cx="4423378" cy="743094"/>
          </a:xfrm>
        </p:spPr>
        <p:txBody>
          <a:bodyPr/>
          <a:lstStyle/>
          <a:p>
            <a:r>
              <a:rPr lang="en-US" b="0" dirty="0"/>
              <a:t>PROFITABILITY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97280" y="1982315"/>
            <a:ext cx="4865716" cy="316234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Our client has declining revenues. How would you advise them?</a:t>
            </a:r>
          </a:p>
          <a:p>
            <a:r>
              <a:rPr lang="en-US" dirty="0"/>
              <a:t>Our client’s margins are shrinking.  How would you advise them?</a:t>
            </a:r>
          </a:p>
          <a:p>
            <a:r>
              <a:rPr lang="en-US" dirty="0"/>
              <a:t>Profit = Revenue – Costs</a:t>
            </a:r>
          </a:p>
          <a:p>
            <a:pPr lvl="1"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R = Price * Quantity</a:t>
            </a:r>
          </a:p>
          <a:p>
            <a:pPr lvl="1"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C = FC + VC*(Q)</a:t>
            </a:r>
          </a:p>
          <a:p>
            <a:r>
              <a:rPr lang="en-US" dirty="0"/>
              <a:t>Internal/External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32001" y="1387004"/>
            <a:ext cx="4441290" cy="743094"/>
          </a:xfrm>
        </p:spPr>
        <p:txBody>
          <a:bodyPr/>
          <a:lstStyle/>
          <a:p>
            <a:r>
              <a:rPr lang="en-US" b="0" dirty="0"/>
              <a:t>BUSINESS SITUATION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32001" y="1982315"/>
            <a:ext cx="4885419" cy="316234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Should our client enter market X?</a:t>
            </a:r>
          </a:p>
          <a:p>
            <a:r>
              <a:rPr lang="en-US" dirty="0"/>
              <a:t>Should our client commercialize this product?</a:t>
            </a:r>
          </a:p>
          <a:p>
            <a:r>
              <a:rPr lang="en-US" dirty="0"/>
              <a:t>Should our client outsource maintenance?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1074055" y="5218546"/>
            <a:ext cx="10043366" cy="1054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1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</a:rPr>
              <a:t>Key takeaway</a:t>
            </a:r>
            <a:r>
              <a:rPr lang="en-US" sz="1800" b="0" dirty="0">
                <a:latin typeface="Calibri" panose="020F0502020204030204" pitchFamily="34" charset="0"/>
              </a:rPr>
              <a:t>: the ultimate goal of any case question is to be able to make a recommendation to the client that will help them make money.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Thinking about it this way will help you zero in on how to structure the problem and what data to ask for.</a:t>
            </a:r>
          </a:p>
        </p:txBody>
      </p:sp>
    </p:spTree>
    <p:extLst>
      <p:ext uri="{BB962C8B-B14F-4D97-AF65-F5344CB8AC3E}">
        <p14:creationId xmlns:p14="http://schemas.microsoft.com/office/powerpoint/2010/main" val="3967221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Drivers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48040"/>
              </p:ext>
            </p:extLst>
          </p:nvPr>
        </p:nvGraphicFramePr>
        <p:xfrm>
          <a:off x="366092" y="1530492"/>
          <a:ext cx="11459816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87">
                  <a:extLst>
                    <a:ext uri="{9D8B030D-6E8A-4147-A177-3AD203B41FA5}">
                      <a16:colId xmlns:a16="http://schemas.microsoft.com/office/drawing/2014/main" val="4265378523"/>
                    </a:ext>
                  </a:extLst>
                </a:gridCol>
                <a:gridCol w="1441174">
                  <a:extLst>
                    <a:ext uri="{9D8B030D-6E8A-4147-A177-3AD203B41FA5}">
                      <a16:colId xmlns:a16="http://schemas.microsoft.com/office/drawing/2014/main" val="830099566"/>
                    </a:ext>
                  </a:extLst>
                </a:gridCol>
                <a:gridCol w="1441174">
                  <a:extLst>
                    <a:ext uri="{9D8B030D-6E8A-4147-A177-3AD203B41FA5}">
                      <a16:colId xmlns:a16="http://schemas.microsoft.com/office/drawing/2014/main" val="2300547083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2643704756"/>
                    </a:ext>
                  </a:extLst>
                </a:gridCol>
                <a:gridCol w="1421295">
                  <a:extLst>
                    <a:ext uri="{9D8B030D-6E8A-4147-A177-3AD203B41FA5}">
                      <a16:colId xmlns:a16="http://schemas.microsoft.com/office/drawing/2014/main" val="146346035"/>
                    </a:ext>
                  </a:extLst>
                </a:gridCol>
                <a:gridCol w="1560444">
                  <a:extLst>
                    <a:ext uri="{9D8B030D-6E8A-4147-A177-3AD203B41FA5}">
                      <a16:colId xmlns:a16="http://schemas.microsoft.com/office/drawing/2014/main" val="4036554852"/>
                    </a:ext>
                  </a:extLst>
                </a:gridCol>
                <a:gridCol w="1598956">
                  <a:extLst>
                    <a:ext uri="{9D8B030D-6E8A-4147-A177-3AD203B41FA5}">
                      <a16:colId xmlns:a16="http://schemas.microsoft.com/office/drawing/2014/main" val="3072163671"/>
                    </a:ext>
                  </a:extLst>
                </a:gridCol>
                <a:gridCol w="1432477">
                  <a:extLst>
                    <a:ext uri="{9D8B030D-6E8A-4147-A177-3AD203B41FA5}">
                      <a16:colId xmlns:a16="http://schemas.microsoft.com/office/drawing/2014/main" val="3979972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Supply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Macro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303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Volume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Price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Product mix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Price elasticity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Customer segments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Customer retention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Distribution channels</a:t>
                      </a:r>
                    </a:p>
                    <a:p>
                      <a:pPr marL="9144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Trends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u="sng" baseline="0" dirty="0">
                          <a:latin typeface="Calibri" panose="020F0502020204030204" pitchFamily="34" charset="0"/>
                        </a:rPr>
                        <a:t>Growth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: Organic, Acquisitive, JV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Variable costs 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latin typeface="Calibri" panose="020F0502020204030204" pitchFamily="34" charset="0"/>
                        </a:rPr>
                        <a:t>Fixed costs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Trends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Benchmarks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Upfront Investment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Cost of capital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Operating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 costs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NPV?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Break even?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Calibri" panose="020F0502020204030204" pitchFamily="34" charset="0"/>
                      </a:endParaRP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Number of competitors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Basis of competition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New entrants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Substitutes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Market Share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Saturation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Trends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Market size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Segments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Needs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Products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B2B or B2C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Price sensitivity/ elasticity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Channels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Buyer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Suppliers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Distributors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Manufacturing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Marketing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Sales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Distribution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Customer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Core competencies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People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Knowledge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Access to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 capital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Infrastructure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Geographic reach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Brand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Organization/ incentives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Partnerships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Legislation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Regulation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Technology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Economy</a:t>
                      </a:r>
                    </a:p>
                    <a:p>
                      <a:pPr marL="91440" indent="-9144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International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7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66730" y="1490095"/>
            <a:ext cx="4144618" cy="4609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starts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565241"/>
              </p:ext>
            </p:extLst>
          </p:nvPr>
        </p:nvGraphicFramePr>
        <p:xfrm>
          <a:off x="184727" y="1333497"/>
          <a:ext cx="11831782" cy="4596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222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next? (Case prep timeline)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089402"/>
              </p:ext>
            </p:extLst>
          </p:nvPr>
        </p:nvGraphicFramePr>
        <p:xfrm>
          <a:off x="1097280" y="1723407"/>
          <a:ext cx="100584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3526">
                  <a:extLst>
                    <a:ext uri="{9D8B030D-6E8A-4147-A177-3AD203B41FA5}">
                      <a16:colId xmlns:a16="http://schemas.microsoft.com/office/drawing/2014/main" val="4000800909"/>
                    </a:ext>
                  </a:extLst>
                </a:gridCol>
                <a:gridCol w="8304874">
                  <a:extLst>
                    <a:ext uri="{9D8B030D-6E8A-4147-A177-3AD203B41FA5}">
                      <a16:colId xmlns:a16="http://schemas.microsoft.com/office/drawing/2014/main" val="3895693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Now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Sign up for practice with Case Coaches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Form small groups (3-5 people) for case starts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After you have had a session with a Case Coach, you can begin casing with one another</a:t>
                      </a: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94435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September – October (before fall break)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10-15 case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starts in groups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  <a:p>
                      <a:pPr marL="742950" lvl="1" indent="-285750">
                        <a:buSzPct val="70000"/>
                        <a:buFont typeface="Courier New" panose="02070309020205020404" pitchFamily="49" charset="0"/>
                        <a:buChar char="o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One person reads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the case prompt, the rest structure their framework</a:t>
                      </a:r>
                    </a:p>
                    <a:p>
                      <a:pPr marL="742950" lvl="1" indent="-285750">
                        <a:buSzPct val="70000"/>
                        <a:buFont typeface="Courier New" panose="02070309020205020404" pitchFamily="49" charset="0"/>
                        <a:buChar char="o"/>
                      </a:pPr>
                      <a:r>
                        <a:rPr lang="en-US" baseline="0" dirty="0">
                          <a:latin typeface="Calibri" panose="020F0502020204030204" pitchFamily="34" charset="0"/>
                        </a:rPr>
                        <a:t>Each person “starts” their case and lays out the framework</a:t>
                      </a:r>
                    </a:p>
                    <a:p>
                      <a:pPr marL="742950" lvl="1" indent="-285750">
                        <a:buSzPct val="70000"/>
                        <a:buFont typeface="Courier New" panose="02070309020205020404" pitchFamily="49" charset="0"/>
                        <a:buChar char="o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Compare/contrast/provide feedback, then move 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Can also do these individually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Sign up for case demonstration from alumni</a:t>
                      </a: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2788829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latin typeface="Calibri" panose="020F0502020204030204" pitchFamily="34" charset="0"/>
                        </a:rPr>
                        <a:t>October (after fall break) – mid November 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>
                          <a:latin typeface="Calibri" panose="020F0502020204030204" pitchFamily="34" charset="0"/>
                        </a:rPr>
                        <a:t>4 Behavioral Interviews with the CDO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5-10 cases with a 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1-2 cases with a second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Meet with CDO to begin polishing your cover letter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Deloitte Case Competition – Nov. 15 – 17th</a:t>
                      </a:r>
                      <a:endParaRPr lang="en-US" baseline="0" dirty="0">
                        <a:latin typeface="Calibri" panose="020F0502020204030204" pitchFamily="34" charset="0"/>
                      </a:endParaRP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354965436"/>
                  </a:ext>
                </a:extLst>
              </a:tr>
            </a:tbl>
          </a:graphicData>
        </a:graphic>
      </p:graphicFrame>
      <p:sp>
        <p:nvSpPr>
          <p:cNvPr id="7" name="Text Placeholder 3"/>
          <p:cNvSpPr txBox="1">
            <a:spLocks/>
          </p:cNvSpPr>
          <p:nvPr/>
        </p:nvSpPr>
        <p:spPr>
          <a:xfrm>
            <a:off x="1016000" y="5693524"/>
            <a:ext cx="10139680" cy="507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1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0" i="1" dirty="0">
                <a:latin typeface="Calibri" panose="020F0502020204030204" pitchFamily="34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934484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prep timeline (continued)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858519"/>
              </p:ext>
            </p:extLst>
          </p:nvPr>
        </p:nvGraphicFramePr>
        <p:xfrm>
          <a:off x="1097280" y="1569021"/>
          <a:ext cx="100584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3526">
                  <a:extLst>
                    <a:ext uri="{9D8B030D-6E8A-4147-A177-3AD203B41FA5}">
                      <a16:colId xmlns:a16="http://schemas.microsoft.com/office/drawing/2014/main" val="4000800909"/>
                    </a:ext>
                  </a:extLst>
                </a:gridCol>
                <a:gridCol w="8304874">
                  <a:extLst>
                    <a:ext uri="{9D8B030D-6E8A-4147-A177-3AD203B41FA5}">
                      <a16:colId xmlns:a16="http://schemas.microsoft.com/office/drawing/2014/main" val="3895693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mid November-mid December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>
                          <a:latin typeface="Calibri" panose="020F0502020204030204" pitchFamily="34" charset="0"/>
                        </a:rPr>
                        <a:t>Apply!  Deadlines begin mid-late November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4 Behavioral Interviews with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the CDO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5-10 cases with a 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1-2 cases with a second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1-2 cases with alums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Attend company-sponsored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case prep workshops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Calibri" panose="020F0502020204030204" pitchFamily="34" charset="0"/>
                        </a:rPr>
                        <a:t>This</a:t>
                      </a:r>
                      <a:r>
                        <a:rPr lang="en-US" b="1" baseline="0" dirty="0">
                          <a:latin typeface="Calibri" panose="020F0502020204030204" pitchFamily="34" charset="0"/>
                        </a:rPr>
                        <a:t> should NOT be the first time you do a case!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94435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December break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10-20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cases with a 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1-2 cases with a second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1-2 cases with alums</a:t>
                      </a: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2788829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latin typeface="Calibri" panose="020F0502020204030204" pitchFamily="34" charset="0"/>
                        </a:rPr>
                        <a:t>January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Begin to taper (1 case a week)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1 Behavioral Interview with the CDO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</a:rPr>
                        <a:t>First rounds begin in early January</a:t>
                      </a: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354965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33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Agenda: Recruiting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Overview of the recruiting timeline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Informational interview advice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Resumes &amp; Cover Letters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Firm-specific information – 2nd year experiences</a:t>
            </a:r>
          </a:p>
        </p:txBody>
      </p:sp>
    </p:spTree>
    <p:extLst>
      <p:ext uri="{BB962C8B-B14F-4D97-AF65-F5344CB8AC3E}">
        <p14:creationId xmlns:p14="http://schemas.microsoft.com/office/powerpoint/2010/main" val="667047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Coaches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95CC769D-C981-46E9-9CCA-3245258EC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314937"/>
              </p:ext>
            </p:extLst>
          </p:nvPr>
        </p:nvGraphicFramePr>
        <p:xfrm>
          <a:off x="640080" y="1513772"/>
          <a:ext cx="10972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10437421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50285095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783450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Internship Employer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71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Robert Elliott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Deloitte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2"/>
                        </a:rPr>
                        <a:t>Robert.Elliott@rice.edu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90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Jordan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Deloitte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3"/>
                        </a:rPr>
                        <a:t>Jordan.d.fox@rice.edu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Alexandre Silva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Deloitte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4"/>
                        </a:rPr>
                        <a:t>Alexandre.r.silva@rice.edu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Ahmad Ramadan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North Highland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mr-IN" baseline="0" dirty="0"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Strategy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5"/>
                        </a:rPr>
                        <a:t>Ahmad.Ramadan@rice.edu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Zachary Harris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North Highland </a:t>
                      </a:r>
                      <a:r>
                        <a:rPr lang="mr-IN" dirty="0"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dirty="0">
                          <a:latin typeface="Calibri" panose="020F0502020204030204" pitchFamily="34" charset="0"/>
                        </a:rPr>
                        <a:t> Strategy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6"/>
                        </a:rPr>
                        <a:t>Zachary.m.harris@rice.edu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14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Sowmeya Subramanian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EY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mr-IN" baseline="0" dirty="0"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PM </a:t>
                      </a:r>
                      <a:r>
                        <a:rPr lang="en-US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7"/>
                        </a:rPr>
                        <a:t>Sowmeya.Subramanian@rice.edu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849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Ming Chang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EY – 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8"/>
                        </a:rPr>
                        <a:t>Ming.chang@rice.edu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9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Samir Khatani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EY </a:t>
                      </a:r>
                      <a:r>
                        <a:rPr lang="mr-IN" dirty="0"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dirty="0">
                          <a:latin typeface="Calibri" panose="020F0502020204030204" pitchFamily="34" charset="0"/>
                        </a:rPr>
                        <a:t>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9"/>
                        </a:rPr>
                        <a:t>Samir.Khatani@rice.edu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957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David Laborde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Kalypso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10"/>
                        </a:rPr>
                        <a:t>David.f.laborde@rice.edu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Sonny Nguyen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BCG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11"/>
                        </a:rPr>
                        <a:t>Sonny.Nguyen@rice.edu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1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Mark 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Vennekotter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Wesleyan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Mark.d.vennekotter@rice.edu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7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75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Coaches: Schedule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9680" y="1732353"/>
            <a:ext cx="990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/>
              <a:t>For the next 5 weeks, case coaches will dedicate time every week for case interviews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We will send out communication soon for you to sign up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First come, first serve. Please limit to 3 sessions!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We will communicate a casing marathon on 2 Fridays </a:t>
            </a:r>
            <a:r>
              <a:rPr lang="mr-IN" sz="2400" dirty="0"/>
              <a:t>–</a:t>
            </a:r>
            <a:r>
              <a:rPr lang="en-US" sz="2400" dirty="0"/>
              <a:t> sign up for that too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33536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tips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1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Do not ignore </a:t>
            </a:r>
            <a:r>
              <a:rPr lang="en-US" sz="2000" dirty="0">
                <a:latin typeface="+mn-lt"/>
              </a:rPr>
              <a:t>behavioral interviews</a:t>
            </a:r>
            <a:r>
              <a:rPr lang="en-US" sz="2000" b="0" dirty="0">
                <a:latin typeface="+mn-lt"/>
              </a:rPr>
              <a:t>; these are a critical part of your preparation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The goal is to </a:t>
            </a:r>
            <a:r>
              <a:rPr lang="en-US" sz="2000" dirty="0">
                <a:latin typeface="+mn-lt"/>
              </a:rPr>
              <a:t>get comfortable </a:t>
            </a:r>
            <a:r>
              <a:rPr lang="en-US" sz="2000" b="0" dirty="0">
                <a:latin typeface="+mn-lt"/>
              </a:rPr>
              <a:t>with cases – some people need more practice, others need less.  The numbers on this slide are suggestions only (and trend towards high prep levels)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No need to read all available books; </a:t>
            </a:r>
            <a:r>
              <a:rPr lang="en-US" sz="2000" dirty="0">
                <a:latin typeface="+mn-lt"/>
              </a:rPr>
              <a:t>maximize your time </a:t>
            </a:r>
            <a:r>
              <a:rPr lang="en-US" sz="2000" b="0" dirty="0">
                <a:latin typeface="+mn-lt"/>
              </a:rPr>
              <a:t>by reading the case examples and pages that summarize frameworks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Make sure your resume is </a:t>
            </a:r>
            <a:r>
              <a:rPr lang="en-US" sz="2000" dirty="0">
                <a:latin typeface="+mn-lt"/>
              </a:rPr>
              <a:t>consulting-ready</a:t>
            </a:r>
            <a:r>
              <a:rPr lang="en-US" sz="2000" b="0" dirty="0">
                <a:latin typeface="+mn-lt"/>
              </a:rPr>
              <a:t> and up to date through OWL Careers; consulting employers do check these out (do really soon)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Track application deadlines on Owl-Careers and on </a:t>
            </a:r>
            <a:r>
              <a:rPr lang="en-US" sz="2000" dirty="0">
                <a:latin typeface="+mn-lt"/>
              </a:rPr>
              <a:t>company websites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Pay attention in </a:t>
            </a:r>
            <a:r>
              <a:rPr lang="en-US" sz="2000" dirty="0">
                <a:latin typeface="+mn-lt"/>
              </a:rPr>
              <a:t>Economics</a:t>
            </a:r>
            <a:r>
              <a:rPr lang="en-US" sz="2000" b="0" dirty="0">
                <a:latin typeface="+mn-lt"/>
              </a:rPr>
              <a:t> (Term II) – very useful class for case interviews (profitability, marginal cost, price elasticity, </a:t>
            </a:r>
            <a:r>
              <a:rPr lang="en-US" sz="2000" b="0" dirty="0" err="1">
                <a:latin typeface="+mn-lt"/>
              </a:rPr>
              <a:t>etc</a:t>
            </a:r>
            <a:r>
              <a:rPr lang="en-US" sz="2000" b="0" dirty="0">
                <a:latin typeface="+mn-lt"/>
              </a:rPr>
              <a:t>).  Pay attention in your other classes, too.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</a:pPr>
            <a:r>
              <a:rPr lang="en-US" sz="2000" b="0" dirty="0">
                <a:latin typeface="+mn-lt"/>
              </a:rPr>
              <a:t>Consider alternative paths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293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Consulting club CampusGroups site – case starts &amp; full cases</a:t>
            </a:r>
          </a:p>
          <a:p>
            <a:r>
              <a:rPr lang="en-US" dirty="0"/>
              <a:t>Books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u="sng" dirty="0"/>
              <a:t>Case in Point</a:t>
            </a:r>
            <a:r>
              <a:rPr lang="en-US" dirty="0"/>
              <a:t>, Marc </a:t>
            </a:r>
            <a:r>
              <a:rPr lang="en-US" dirty="0" err="1"/>
              <a:t>Cosentino</a:t>
            </a:r>
            <a:endParaRPr lang="en-US" dirty="0"/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u="sng" dirty="0"/>
              <a:t>Case Interview Secrets</a:t>
            </a:r>
            <a:r>
              <a:rPr lang="en-US" dirty="0"/>
              <a:t>, Victor Cheng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u="sng" dirty="0"/>
              <a:t>Crack the Case</a:t>
            </a:r>
            <a:r>
              <a:rPr lang="en-US" dirty="0"/>
              <a:t>, David </a:t>
            </a:r>
            <a:r>
              <a:rPr lang="en-US" dirty="0" err="1"/>
              <a:t>Ohrvall</a:t>
            </a:r>
            <a:endParaRPr lang="en-US" dirty="0"/>
          </a:p>
          <a:p>
            <a:r>
              <a:rPr lang="en-US" dirty="0"/>
              <a:t>Victor Cheng online resources: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u="sng" dirty="0">
                <a:hlinkClick r:id="rId2"/>
              </a:rPr>
              <a:t>www.caseinterview.com</a:t>
            </a:r>
            <a:r>
              <a:rPr lang="en-US" u="sng" dirty="0"/>
              <a:t> (good math practice)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u="sng" dirty="0">
                <a:hlinkClick r:id="rId3"/>
              </a:rPr>
              <a:t>https://www.youtube.com/watch?v=fBwUxnTpTBo&amp;list=PLL1jLM18SWP1uF1ReVpWY9MSpFXWdmEfW&amp;index=1</a:t>
            </a:r>
            <a:r>
              <a:rPr lang="en-US" u="sng" dirty="0"/>
              <a:t> </a:t>
            </a:r>
          </a:p>
          <a:p>
            <a:r>
              <a:rPr lang="en-US" dirty="0"/>
              <a:t>Other websites: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Firm-specific information</a:t>
            </a:r>
            <a:r>
              <a:rPr lang="en-US" u="sng" dirty="0"/>
              <a:t>: </a:t>
            </a:r>
            <a:r>
              <a:rPr lang="en-US" u="sng" dirty="0">
                <a:hlinkClick r:id="rId4"/>
              </a:rPr>
              <a:t>www.managementconsulted.com</a:t>
            </a:r>
            <a:endParaRPr lang="en-US" u="sng" dirty="0"/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Bain sample case interview: </a:t>
            </a:r>
            <a:r>
              <a:rPr lang="en-US" dirty="0">
                <a:hlinkClick r:id="rId5"/>
              </a:rPr>
              <a:t>https://www.youtube.com/watch?v=Nib4_5_4afA</a:t>
            </a:r>
            <a:r>
              <a:rPr lang="en-US" dirty="0"/>
              <a:t> </a:t>
            </a:r>
          </a:p>
          <a:p>
            <a:pPr lvl="1">
              <a:buFont typeface="Wingdings" charset="2"/>
              <a:buChar char="§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54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5160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here for you</a:t>
            </a:r>
          </a:p>
        </p:txBody>
      </p:sp>
    </p:spTree>
    <p:extLst>
      <p:ext uri="{BB962C8B-B14F-4D97-AF65-F5344CB8AC3E}">
        <p14:creationId xmlns:p14="http://schemas.microsoft.com/office/powerpoint/2010/main" val="27683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6263"/>
          <a:ext cx="9966960" cy="1854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3899343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1510506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9418195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880872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8754415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337544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34060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4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Sessions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93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Informational Interviews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1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  <a:r>
                        <a:rPr lang="en-US" baseline="0" dirty="0"/>
                        <a:t> 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96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Interviews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346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7280" y="4454770"/>
            <a:ext cx="9966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year things are moving fast. Be aware of deadlines and check owl-careers weekly for events an d resume drops. Don’t wait till the last moment!</a:t>
            </a:r>
          </a:p>
        </p:txBody>
      </p:sp>
    </p:spTree>
    <p:extLst>
      <p:ext uri="{BB962C8B-B14F-4D97-AF65-F5344CB8AC3E}">
        <p14:creationId xmlns:p14="http://schemas.microsoft.com/office/powerpoint/2010/main" val="120995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 Session Guidelines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Wear a suit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Ask a question – it makes you memorable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Make sure you RSVP in Owl-Careers before the session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Sign in at the session</a:t>
            </a:r>
          </a:p>
          <a:p>
            <a:pPr lvl="2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000" dirty="0"/>
              <a:t>Firms ask for and track this information!</a:t>
            </a:r>
          </a:p>
          <a:p>
            <a:pPr lvl="1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800" dirty="0"/>
              <a:t>Make a connection and ask for a business card to follow up</a:t>
            </a:r>
          </a:p>
          <a:p>
            <a:pPr lvl="2">
              <a:lnSpc>
                <a:spcPct val="100000"/>
              </a:lnSpc>
              <a:buClr>
                <a:schemeClr val="tx2"/>
              </a:buClr>
              <a:buSzPct val="75000"/>
              <a:buFont typeface="Wingdings" charset="2"/>
              <a:buChar char="§"/>
            </a:pPr>
            <a:r>
              <a:rPr lang="en-US" sz="2000" dirty="0"/>
              <a:t>Follow the hierarchy – don’t request coffee chats with Partners</a:t>
            </a:r>
          </a:p>
        </p:txBody>
      </p:sp>
    </p:spTree>
    <p:extLst>
      <p:ext uri="{BB962C8B-B14F-4D97-AF65-F5344CB8AC3E}">
        <p14:creationId xmlns:p14="http://schemas.microsoft.com/office/powerpoint/2010/main" val="120420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Coffee Chat Guidelines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Talk to second years before reaching out to alumni at a firm!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Create a target list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Begin informational interviews in September (or when you’re ready – whichever comes later)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Attend the info session, then set up an informational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Reach out to one firm employee at a time (i.e. don’t blast everyone who works at once)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The goal is to be a known quantity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sz="1800" dirty="0"/>
              <a:t>You don’t have to meet every single employee at every firm on your target list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dirty="0"/>
              <a:t>It’s very common to do informational interviews over the phone during the week – usually late evening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sz="1800" dirty="0"/>
              <a:t>If you want to do in-person, it has to be on a Friday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Font typeface="Wingdings" charset="2"/>
              <a:buChar char="§"/>
            </a:pPr>
            <a:r>
              <a:rPr lang="en-US" sz="1800" dirty="0"/>
              <a:t>Defer to their preference</a:t>
            </a:r>
          </a:p>
        </p:txBody>
      </p:sp>
    </p:spTree>
    <p:extLst>
      <p:ext uri="{BB962C8B-B14F-4D97-AF65-F5344CB8AC3E}">
        <p14:creationId xmlns:p14="http://schemas.microsoft.com/office/powerpoint/2010/main" val="124208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800" dirty="0"/>
              <a:t>Write your resume for the job you want, not the job you have</a:t>
            </a:r>
          </a:p>
          <a:p>
            <a:pPr lvl="1">
              <a:lnSpc>
                <a:spcPct val="100000"/>
              </a:lnSpc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800" dirty="0"/>
              <a:t>Think about important skills: Communication, project management, problem solving, analysis, leadership, initiative, process improvement, change management, teamwork</a:t>
            </a:r>
          </a:p>
          <a:p>
            <a:pPr lvl="1">
              <a:lnSpc>
                <a:spcPct val="100000"/>
              </a:lnSpc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800" dirty="0"/>
              <a:t>Focus on results and impact</a:t>
            </a:r>
          </a:p>
          <a:p>
            <a:pPr lvl="1">
              <a:lnSpc>
                <a:spcPct val="100000"/>
              </a:lnSpc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800" dirty="0"/>
              <a:t>Quantify whenever possible</a:t>
            </a:r>
          </a:p>
          <a:p>
            <a:pPr lvl="1">
              <a:lnSpc>
                <a:spcPct val="100000"/>
              </a:lnSpc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800" dirty="0"/>
              <a:t>Show progression of roles/responsibilities</a:t>
            </a:r>
          </a:p>
          <a:p>
            <a:pPr lvl="1">
              <a:lnSpc>
                <a:spcPct val="100000"/>
              </a:lnSpc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800" dirty="0"/>
              <a:t>GPA and </a:t>
            </a:r>
            <a:r>
              <a:rPr lang="en-US" sz="2800" dirty="0" err="1"/>
              <a:t>GMAT</a:t>
            </a:r>
            <a:r>
              <a:rPr lang="en-US" sz="2800" dirty="0"/>
              <a:t> are important</a:t>
            </a:r>
          </a:p>
        </p:txBody>
      </p:sp>
    </p:spTree>
    <p:extLst>
      <p:ext uri="{BB962C8B-B14F-4D97-AF65-F5344CB8AC3E}">
        <p14:creationId xmlns:p14="http://schemas.microsoft.com/office/powerpoint/2010/main" val="2375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400" dirty="0"/>
              <a:t>Use it as an opportunity to sell yourself </a:t>
            </a:r>
          </a:p>
          <a:p>
            <a:pPr lvl="1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400" dirty="0"/>
              <a:t>What’s in it for them? </a:t>
            </a:r>
          </a:p>
          <a:p>
            <a:pPr lvl="1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400" dirty="0"/>
              <a:t>Include details on interactions you’ve had with the firm “I spoke with so-and-so about blah, blah, blah”</a:t>
            </a:r>
          </a:p>
          <a:p>
            <a:pPr lvl="1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400" dirty="0"/>
              <a:t>Proofread</a:t>
            </a:r>
          </a:p>
          <a:p>
            <a:pPr lvl="1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400" dirty="0"/>
              <a:t>Make sure you remove other firm’s names</a:t>
            </a:r>
          </a:p>
          <a:p>
            <a:pPr lvl="1">
              <a:buClr>
                <a:srgbClr val="002060"/>
              </a:buClr>
              <a:buSzPct val="75000"/>
              <a:buFont typeface="Wingdings" charset="2"/>
              <a:buChar char="§"/>
            </a:pPr>
            <a:r>
              <a:rPr lang="en-US" sz="2400" dirty="0"/>
              <a:t>Utilize the CDO</a:t>
            </a:r>
          </a:p>
        </p:txBody>
      </p:sp>
    </p:spTree>
    <p:extLst>
      <p:ext uri="{BB962C8B-B14F-4D97-AF65-F5344CB8AC3E}">
        <p14:creationId xmlns:p14="http://schemas.microsoft.com/office/powerpoint/2010/main" val="204685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Consulting keyword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20000"/>
          </a:bodyPr>
          <a:lstStyle/>
          <a:p>
            <a:r>
              <a:rPr lang="en-US" dirty="0"/>
              <a:t>Advised</a:t>
            </a:r>
          </a:p>
          <a:p>
            <a:pPr lvl="0"/>
            <a:r>
              <a:rPr lang="en-US" dirty="0"/>
              <a:t>Analyzed, Analysis</a:t>
            </a:r>
          </a:p>
          <a:p>
            <a:pPr lvl="0"/>
            <a:r>
              <a:rPr lang="en-US" dirty="0"/>
              <a:t>Assessed, Assessment</a:t>
            </a:r>
          </a:p>
          <a:p>
            <a:pPr lvl="0"/>
            <a:r>
              <a:rPr lang="en-US" dirty="0"/>
              <a:t>Client Engagement</a:t>
            </a:r>
          </a:p>
          <a:p>
            <a:pPr lvl="0"/>
            <a:r>
              <a:rPr lang="en-US" dirty="0"/>
              <a:t>Client Facing</a:t>
            </a:r>
          </a:p>
          <a:p>
            <a:pPr lvl="0"/>
            <a:r>
              <a:rPr lang="en-US" dirty="0"/>
              <a:t>Collaborated</a:t>
            </a:r>
          </a:p>
          <a:p>
            <a:pPr lvl="0"/>
            <a:r>
              <a:rPr lang="en-US" dirty="0"/>
              <a:t>Communicated </a:t>
            </a:r>
          </a:p>
          <a:p>
            <a:r>
              <a:rPr lang="en-US" dirty="0"/>
              <a:t>Competitive Intelligence, Competitive Landscape</a:t>
            </a:r>
          </a:p>
          <a:p>
            <a:pPr lvl="0"/>
            <a:r>
              <a:rPr lang="en-US" dirty="0"/>
              <a:t>Cost Containment</a:t>
            </a:r>
          </a:p>
          <a:p>
            <a:pPr lvl="0"/>
            <a:r>
              <a:rPr lang="en-US" dirty="0"/>
              <a:t>Cross-functional</a:t>
            </a:r>
          </a:p>
          <a:p>
            <a:pPr lvl="0"/>
            <a:r>
              <a:rPr lang="en-US" dirty="0"/>
              <a:t>Data</a:t>
            </a:r>
          </a:p>
          <a:p>
            <a:pPr lvl="0"/>
            <a:r>
              <a:rPr lang="en-US" dirty="0"/>
              <a:t>Designed, Redesigned</a:t>
            </a:r>
          </a:p>
          <a:p>
            <a:pPr lvl="0"/>
            <a:r>
              <a:rPr lang="en-US" dirty="0"/>
              <a:t>Developed</a:t>
            </a:r>
          </a:p>
          <a:p>
            <a:pPr lvl="0"/>
            <a:r>
              <a:rPr lang="en-US" dirty="0"/>
              <a:t>Directed</a:t>
            </a:r>
          </a:p>
          <a:p>
            <a:pPr lvl="0"/>
            <a:r>
              <a:rPr lang="en-US" dirty="0"/>
              <a:t>Due Diligence </a:t>
            </a:r>
          </a:p>
          <a:p>
            <a:pPr lvl="0"/>
            <a:r>
              <a:rPr lang="en-US" dirty="0"/>
              <a:t>Evaluated, Evaluation</a:t>
            </a:r>
          </a:p>
          <a:p>
            <a:pPr lvl="0"/>
            <a:r>
              <a:rPr lang="en-US" dirty="0"/>
              <a:t>Executed, Execution</a:t>
            </a:r>
          </a:p>
          <a:p>
            <a:pPr lvl="0"/>
            <a:r>
              <a:rPr lang="en-US" dirty="0"/>
              <a:t>Forecast, Projected</a:t>
            </a:r>
          </a:p>
          <a:p>
            <a:pPr lvl="0"/>
            <a:r>
              <a:rPr lang="en-US" dirty="0"/>
              <a:t>Identified, Identification</a:t>
            </a:r>
          </a:p>
          <a:p>
            <a:pPr lvl="0"/>
            <a:r>
              <a:rPr lang="en-US" dirty="0"/>
              <a:t>Implemented, Implementation</a:t>
            </a:r>
          </a:p>
          <a:p>
            <a:pPr lvl="0"/>
            <a:r>
              <a:rPr lang="en-US" dirty="0"/>
              <a:t>Initiated, Led, Created</a:t>
            </a:r>
          </a:p>
          <a:p>
            <a:pPr lvl="0"/>
            <a:r>
              <a:rPr lang="en-US" dirty="0"/>
              <a:t>Measured</a:t>
            </a:r>
          </a:p>
          <a:p>
            <a:pPr lvl="0"/>
            <a:r>
              <a:rPr lang="en-US" dirty="0"/>
              <a:t>Model, Modeling</a:t>
            </a:r>
          </a:p>
          <a:p>
            <a:pPr lvl="0"/>
            <a:r>
              <a:rPr lang="en-US" dirty="0"/>
              <a:t>Optimized </a:t>
            </a:r>
          </a:p>
          <a:p>
            <a:pPr lvl="0"/>
            <a:r>
              <a:rPr lang="en-US" dirty="0"/>
              <a:t>Planned, Planning</a:t>
            </a:r>
          </a:p>
          <a:p>
            <a:pPr lvl="0"/>
            <a:r>
              <a:rPr lang="en-US" dirty="0"/>
              <a:t>Presented, Presentation</a:t>
            </a:r>
          </a:p>
          <a:p>
            <a:pPr lvl="0"/>
            <a:r>
              <a:rPr lang="en-US" dirty="0"/>
              <a:t>Problem Solving </a:t>
            </a:r>
          </a:p>
          <a:p>
            <a:pPr lvl="0"/>
            <a:r>
              <a:rPr lang="en-US" dirty="0"/>
              <a:t>Process Improvement </a:t>
            </a:r>
          </a:p>
          <a:p>
            <a:pPr lvl="0"/>
            <a:r>
              <a:rPr lang="en-US" dirty="0"/>
              <a:t>Project Management</a:t>
            </a:r>
          </a:p>
          <a:p>
            <a:pPr lvl="0"/>
            <a:r>
              <a:rPr lang="en-US" dirty="0"/>
              <a:t>Recommended, Proposed, Proposal</a:t>
            </a:r>
          </a:p>
          <a:p>
            <a:pPr lvl="0"/>
            <a:r>
              <a:rPr lang="en-US" dirty="0"/>
              <a:t>Researched, Investigated</a:t>
            </a:r>
          </a:p>
          <a:p>
            <a:pPr lvl="0"/>
            <a:r>
              <a:rPr lang="en-US" dirty="0"/>
              <a:t>Strategy, Strategic</a:t>
            </a:r>
          </a:p>
          <a:p>
            <a:pPr lvl="0"/>
            <a:r>
              <a:rPr lang="en-US" dirty="0"/>
              <a:t>Streamlined</a:t>
            </a:r>
          </a:p>
        </p:txBody>
      </p:sp>
    </p:spTree>
    <p:extLst>
      <p:ext uri="{BB962C8B-B14F-4D97-AF65-F5344CB8AC3E}">
        <p14:creationId xmlns:p14="http://schemas.microsoft.com/office/powerpoint/2010/main" val="9289055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12851</TotalTime>
  <Words>1782</Words>
  <Application>Microsoft Office PowerPoint</Application>
  <PresentationFormat>Widescreen</PresentationFormat>
  <Paragraphs>368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Mangal</vt:lpstr>
      <vt:lpstr>Wingdings</vt:lpstr>
      <vt:lpstr>Retrospect</vt:lpstr>
      <vt:lpstr>Consulting 101</vt:lpstr>
      <vt:lpstr>Agenda: Recruiting</vt:lpstr>
      <vt:lpstr>We are here for you</vt:lpstr>
      <vt:lpstr>Recruiting Timeline</vt:lpstr>
      <vt:lpstr>Info Session Guidelines</vt:lpstr>
      <vt:lpstr>Coffee Chat Guidelines</vt:lpstr>
      <vt:lpstr>Resume tips</vt:lpstr>
      <vt:lpstr>Cover Letters</vt:lpstr>
      <vt:lpstr>Consulting keyword list</vt:lpstr>
      <vt:lpstr>Second Year Experiences</vt:lpstr>
      <vt:lpstr>Consulting 101</vt:lpstr>
      <vt:lpstr>Agenda</vt:lpstr>
      <vt:lpstr>Why firms use case interviews</vt:lpstr>
      <vt:lpstr>Case Interview Structure</vt:lpstr>
      <vt:lpstr>Two types of business cases</vt:lpstr>
      <vt:lpstr>Business Drivers</vt:lpstr>
      <vt:lpstr>Case starts</vt:lpstr>
      <vt:lpstr>What’s next? (Case prep timeline)</vt:lpstr>
      <vt:lpstr>Case prep timeline (continued)</vt:lpstr>
      <vt:lpstr>Case Coaches</vt:lpstr>
      <vt:lpstr>Case Coaches: Schedule</vt:lpstr>
      <vt:lpstr>Additional tips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Consulting 101</dc:title>
  <dc:creator>Andrew Crowley</dc:creator>
  <cp:lastModifiedBy>Robert Elliott</cp:lastModifiedBy>
  <cp:revision>75</cp:revision>
  <dcterms:created xsi:type="dcterms:W3CDTF">2016-08-23T15:19:50Z</dcterms:created>
  <dcterms:modified xsi:type="dcterms:W3CDTF">2017-09-10T16:04:08Z</dcterms:modified>
</cp:coreProperties>
</file>