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60" r:id="rId2"/>
    <p:sldMasterId id="2147483676" r:id="rId3"/>
    <p:sldMasterId id="2147483688" r:id="rId4"/>
    <p:sldMasterId id="2147483700" r:id="rId5"/>
  </p:sldMasterIdLst>
  <p:notesMasterIdLst>
    <p:notesMasterId r:id="rId19"/>
  </p:notesMasterIdLst>
  <p:sldIdLst>
    <p:sldId id="330" r:id="rId6"/>
    <p:sldId id="286" r:id="rId7"/>
    <p:sldId id="334" r:id="rId8"/>
    <p:sldId id="331" r:id="rId9"/>
    <p:sldId id="340" r:id="rId10"/>
    <p:sldId id="335" r:id="rId11"/>
    <p:sldId id="343" r:id="rId12"/>
    <p:sldId id="337" r:id="rId13"/>
    <p:sldId id="344" r:id="rId14"/>
    <p:sldId id="338" r:id="rId15"/>
    <p:sldId id="342" r:id="rId16"/>
    <p:sldId id="282" r:id="rId17"/>
    <p:sldId id="267" r:id="rId18"/>
  </p:sldIdLst>
  <p:sldSz cx="24384000" cy="13716000"/>
  <p:notesSz cx="6858000" cy="9144000"/>
  <p:defaultTextStyle>
    <a:defPPr>
      <a:defRPr lang="en-US"/>
    </a:defPPr>
    <a:lvl1pPr marL="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6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0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5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68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hley Daniel" initials="AD" lastIdx="4" clrIdx="0">
    <p:extLst>
      <p:ext uri="{19B8F6BF-5375-455C-9EA6-DF929625EA0E}">
        <p15:presenceInfo xmlns:p15="http://schemas.microsoft.com/office/powerpoint/2012/main" userId="0032ef9394fc844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A5A5"/>
    <a:srgbClr val="B0B0B0"/>
    <a:srgbClr val="1F4E79"/>
    <a:srgbClr val="ECECEC"/>
    <a:srgbClr val="0055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635" autoAdjust="0"/>
    <p:restoredTop sz="93848" autoAdjust="0"/>
  </p:normalViewPr>
  <p:slideViewPr>
    <p:cSldViewPr>
      <p:cViewPr varScale="1">
        <p:scale>
          <a:sx n="32" d="100"/>
          <a:sy n="32" d="100"/>
        </p:scale>
        <p:origin x="1032" y="56"/>
      </p:cViewPr>
      <p:guideLst>
        <p:guide orient="horz" pos="4368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7798E2-455A-DA4E-9A7B-87605B80F021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5104C4-CC1D-D841-8988-C75559251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43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03488" y="882650"/>
            <a:ext cx="4243387" cy="2386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322" tIns="46661" rIns="93322" bIns="46661"/>
          <a:lstStyle/>
          <a:p>
            <a:fld id="{D3999A23-4B29-2D49-8124-298AD63A4B2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804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r>
              <a:rPr lang="en-US" dirty="0" smtClean="0"/>
              <a:t>Answers/choices</a:t>
            </a:r>
            <a:r>
              <a:rPr lang="en-US" baseline="0" dirty="0" smtClean="0"/>
              <a:t> on next slide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E2755A-D6C7-4741-9E47-91CC7117B350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8857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E2755A-D6C7-4741-9E47-91CC7117B350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7180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9138" y="1163638"/>
            <a:ext cx="5584825" cy="31416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077976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9A22DF5-DA51-4096-890C-03744ABA6A63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3084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5104C4-CC1D-D841-8988-C7555925104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717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E2755A-D6C7-4741-9E47-91CC7117B350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330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r>
              <a:rPr lang="en-US" dirty="0" smtClean="0"/>
              <a:t>Answers/choices</a:t>
            </a:r>
            <a:r>
              <a:rPr lang="en-US" baseline="0" dirty="0" smtClean="0"/>
              <a:t> on next slide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E2755A-D6C7-4741-9E47-91CC7117B350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482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E2755A-D6C7-4741-9E47-91CC7117B350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898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r>
              <a:rPr lang="en-US" dirty="0" smtClean="0"/>
              <a:t>Answers/choices</a:t>
            </a:r>
            <a:r>
              <a:rPr lang="en-US" baseline="0" dirty="0" smtClean="0"/>
              <a:t> on next slide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E2755A-D6C7-4741-9E47-91CC7117B350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002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E2755A-D6C7-4741-9E47-91CC7117B350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119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r>
              <a:rPr lang="en-US" dirty="0" smtClean="0"/>
              <a:t>Answers/choices</a:t>
            </a:r>
            <a:r>
              <a:rPr lang="en-US" baseline="0" dirty="0" smtClean="0"/>
              <a:t> on next slide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E2755A-D6C7-4741-9E47-91CC7117B350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925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E2755A-D6C7-4741-9E47-91CC7117B350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167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667" y="5836348"/>
            <a:ext cx="9302088" cy="208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51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336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3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398"/>
            </a:lvl1pPr>
            <a:lvl2pPr>
              <a:defRPr sz="5599"/>
            </a:lvl2pPr>
            <a:lvl3pPr>
              <a:defRPr sz="4799"/>
            </a:lvl3pPr>
            <a:lvl4pPr>
              <a:defRPr sz="3999"/>
            </a:lvl4pPr>
            <a:lvl5pPr>
              <a:defRPr sz="3999"/>
            </a:lvl5pPr>
            <a:lvl6pPr>
              <a:defRPr sz="3999"/>
            </a:lvl6pPr>
            <a:lvl7pPr>
              <a:defRPr sz="3999"/>
            </a:lvl7pPr>
            <a:lvl8pPr>
              <a:defRPr sz="3999"/>
            </a:lvl8pPr>
            <a:lvl9pPr>
              <a:defRPr sz="39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2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01" indent="0">
              <a:buNone/>
              <a:defRPr sz="2799"/>
            </a:lvl2pPr>
            <a:lvl3pPr marL="1828601" indent="0">
              <a:buNone/>
              <a:defRPr sz="2400"/>
            </a:lvl3pPr>
            <a:lvl4pPr marL="2742900" indent="0">
              <a:buNone/>
              <a:defRPr sz="2000"/>
            </a:lvl4pPr>
            <a:lvl5pPr marL="3657201" indent="0">
              <a:buNone/>
              <a:defRPr sz="2000"/>
            </a:lvl5pPr>
            <a:lvl6pPr marL="4571502" indent="0">
              <a:buNone/>
              <a:defRPr sz="2000"/>
            </a:lvl6pPr>
            <a:lvl7pPr marL="5485802" indent="0">
              <a:buNone/>
              <a:defRPr sz="2000"/>
            </a:lvl7pPr>
            <a:lvl8pPr marL="6400103" indent="0">
              <a:buNone/>
              <a:defRPr sz="2000"/>
            </a:lvl8pPr>
            <a:lvl9pPr marL="7314404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3086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3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 anchor="t"/>
          <a:lstStyle>
            <a:lvl1pPr marL="0" indent="0">
              <a:buNone/>
              <a:defRPr sz="6398"/>
            </a:lvl1pPr>
            <a:lvl2pPr marL="914301" indent="0">
              <a:buNone/>
              <a:defRPr sz="5599"/>
            </a:lvl2pPr>
            <a:lvl3pPr marL="1828601" indent="0">
              <a:buNone/>
              <a:defRPr sz="4799"/>
            </a:lvl3pPr>
            <a:lvl4pPr marL="2742900" indent="0">
              <a:buNone/>
              <a:defRPr sz="3999"/>
            </a:lvl4pPr>
            <a:lvl5pPr marL="3657201" indent="0">
              <a:buNone/>
              <a:defRPr sz="3999"/>
            </a:lvl5pPr>
            <a:lvl6pPr marL="4571502" indent="0">
              <a:buNone/>
              <a:defRPr sz="3999"/>
            </a:lvl6pPr>
            <a:lvl7pPr marL="5485802" indent="0">
              <a:buNone/>
              <a:defRPr sz="3999"/>
            </a:lvl7pPr>
            <a:lvl8pPr marL="6400103" indent="0">
              <a:buNone/>
              <a:defRPr sz="3999"/>
            </a:lvl8pPr>
            <a:lvl9pPr marL="7314404" indent="0">
              <a:buNone/>
              <a:defRPr sz="3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2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01" indent="0">
              <a:buNone/>
              <a:defRPr sz="2799"/>
            </a:lvl2pPr>
            <a:lvl3pPr marL="1828601" indent="0">
              <a:buNone/>
              <a:defRPr sz="2400"/>
            </a:lvl3pPr>
            <a:lvl4pPr marL="2742900" indent="0">
              <a:buNone/>
              <a:defRPr sz="2000"/>
            </a:lvl4pPr>
            <a:lvl5pPr marL="3657201" indent="0">
              <a:buNone/>
              <a:defRPr sz="2000"/>
            </a:lvl5pPr>
            <a:lvl6pPr marL="4571502" indent="0">
              <a:buNone/>
              <a:defRPr sz="2000"/>
            </a:lvl6pPr>
            <a:lvl7pPr marL="5485802" indent="0">
              <a:buNone/>
              <a:defRPr sz="2000"/>
            </a:lvl7pPr>
            <a:lvl8pPr marL="6400103" indent="0">
              <a:buNone/>
              <a:defRPr sz="2000"/>
            </a:lvl8pPr>
            <a:lvl9pPr marL="7314404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984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3670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1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1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3434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17974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7"/>
            <a:ext cx="18288000" cy="4775200"/>
          </a:xfrm>
        </p:spPr>
        <p:txBody>
          <a:bodyPr anchor="b"/>
          <a:lstStyle>
            <a:lvl1pPr algn="ctr">
              <a:defRPr sz="11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8"/>
            <a:ext cx="18288000" cy="3311524"/>
          </a:xfrm>
        </p:spPr>
        <p:txBody>
          <a:bodyPr/>
          <a:lstStyle>
            <a:lvl1pPr marL="0" indent="0" algn="ctr">
              <a:buNone/>
              <a:defRPr sz="4799"/>
            </a:lvl1pPr>
            <a:lvl2pPr marL="914301" indent="0" algn="ctr">
              <a:buNone/>
              <a:defRPr sz="3999"/>
            </a:lvl2pPr>
            <a:lvl3pPr marL="1828601" indent="0" algn="ctr">
              <a:buNone/>
              <a:defRPr sz="3600"/>
            </a:lvl3pPr>
            <a:lvl4pPr marL="2742900" indent="0" algn="ctr">
              <a:buNone/>
              <a:defRPr sz="3200"/>
            </a:lvl4pPr>
            <a:lvl5pPr marL="3657201" indent="0" algn="ctr">
              <a:buNone/>
              <a:defRPr sz="3200"/>
            </a:lvl5pPr>
            <a:lvl6pPr marL="4571502" indent="0" algn="ctr">
              <a:buNone/>
              <a:defRPr sz="3200"/>
            </a:lvl6pPr>
            <a:lvl7pPr marL="5485802" indent="0" algn="ctr">
              <a:buNone/>
              <a:defRPr sz="3200"/>
            </a:lvl7pPr>
            <a:lvl8pPr marL="6400103" indent="0" algn="ctr">
              <a:buNone/>
              <a:defRPr sz="3200"/>
            </a:lvl8pPr>
            <a:lvl9pPr marL="7314404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3591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036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8"/>
            <a:ext cx="21031200" cy="5705474"/>
          </a:xfrm>
        </p:spPr>
        <p:txBody>
          <a:bodyPr anchor="b"/>
          <a:lstStyle>
            <a:lvl1pPr>
              <a:defRPr sz="11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799">
                <a:solidFill>
                  <a:schemeClr val="tx1">
                    <a:tint val="75000"/>
                  </a:schemeClr>
                </a:solidFill>
              </a:defRPr>
            </a:lvl1pPr>
            <a:lvl2pPr marL="914301" indent="0">
              <a:buNone/>
              <a:defRPr sz="3999">
                <a:solidFill>
                  <a:schemeClr val="tx1">
                    <a:tint val="75000"/>
                  </a:schemeClr>
                </a:solidFill>
              </a:defRPr>
            </a:lvl2pPr>
            <a:lvl3pPr marL="1828601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29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20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50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580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10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40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51179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1"/>
            <a:ext cx="10363200" cy="8702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1"/>
            <a:ext cx="10363200" cy="8702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07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30A89-FFD5-43E9-BC2E-440582E93A0D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8878E-38B7-4A74-82D6-C79A70628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405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799" b="1"/>
            </a:lvl1pPr>
            <a:lvl2pPr marL="914301" indent="0">
              <a:buNone/>
              <a:defRPr sz="3999" b="1"/>
            </a:lvl2pPr>
            <a:lvl3pPr marL="1828601" indent="0">
              <a:buNone/>
              <a:defRPr sz="3600" b="1"/>
            </a:lvl3pPr>
            <a:lvl4pPr marL="2742900" indent="0">
              <a:buNone/>
              <a:defRPr sz="3200" b="1"/>
            </a:lvl4pPr>
            <a:lvl5pPr marL="3657201" indent="0">
              <a:buNone/>
              <a:defRPr sz="3200" b="1"/>
            </a:lvl5pPr>
            <a:lvl6pPr marL="4571502" indent="0">
              <a:buNone/>
              <a:defRPr sz="3200" b="1"/>
            </a:lvl6pPr>
            <a:lvl7pPr marL="5485802" indent="0">
              <a:buNone/>
              <a:defRPr sz="3200" b="1"/>
            </a:lvl7pPr>
            <a:lvl8pPr marL="6400103" indent="0">
              <a:buNone/>
              <a:defRPr sz="3200" b="1"/>
            </a:lvl8pPr>
            <a:lvl9pPr marL="7314404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799" b="1"/>
            </a:lvl1pPr>
            <a:lvl2pPr marL="914301" indent="0">
              <a:buNone/>
              <a:defRPr sz="3999" b="1"/>
            </a:lvl2pPr>
            <a:lvl3pPr marL="1828601" indent="0">
              <a:buNone/>
              <a:defRPr sz="3600" b="1"/>
            </a:lvl3pPr>
            <a:lvl4pPr marL="2742900" indent="0">
              <a:buNone/>
              <a:defRPr sz="3200" b="1"/>
            </a:lvl4pPr>
            <a:lvl5pPr marL="3657201" indent="0">
              <a:buNone/>
              <a:defRPr sz="3200" b="1"/>
            </a:lvl5pPr>
            <a:lvl6pPr marL="4571502" indent="0">
              <a:buNone/>
              <a:defRPr sz="3200" b="1"/>
            </a:lvl6pPr>
            <a:lvl7pPr marL="5485802" indent="0">
              <a:buNone/>
              <a:defRPr sz="3200" b="1"/>
            </a:lvl7pPr>
            <a:lvl8pPr marL="6400103" indent="0">
              <a:buNone/>
              <a:defRPr sz="3200" b="1"/>
            </a:lvl8pPr>
            <a:lvl9pPr marL="7314404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635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9839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3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398"/>
            </a:lvl1pPr>
            <a:lvl2pPr>
              <a:defRPr sz="5599"/>
            </a:lvl2pPr>
            <a:lvl3pPr>
              <a:defRPr sz="4799"/>
            </a:lvl3pPr>
            <a:lvl4pPr>
              <a:defRPr sz="3999"/>
            </a:lvl4pPr>
            <a:lvl5pPr>
              <a:defRPr sz="3999"/>
            </a:lvl5pPr>
            <a:lvl6pPr>
              <a:defRPr sz="3999"/>
            </a:lvl6pPr>
            <a:lvl7pPr>
              <a:defRPr sz="3999"/>
            </a:lvl7pPr>
            <a:lvl8pPr>
              <a:defRPr sz="3999"/>
            </a:lvl8pPr>
            <a:lvl9pPr>
              <a:defRPr sz="39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2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01" indent="0">
              <a:buNone/>
              <a:defRPr sz="2799"/>
            </a:lvl2pPr>
            <a:lvl3pPr marL="1828601" indent="0">
              <a:buNone/>
              <a:defRPr sz="2400"/>
            </a:lvl3pPr>
            <a:lvl4pPr marL="2742900" indent="0">
              <a:buNone/>
              <a:defRPr sz="2000"/>
            </a:lvl4pPr>
            <a:lvl5pPr marL="3657201" indent="0">
              <a:buNone/>
              <a:defRPr sz="2000"/>
            </a:lvl5pPr>
            <a:lvl6pPr marL="4571502" indent="0">
              <a:buNone/>
              <a:defRPr sz="2000"/>
            </a:lvl6pPr>
            <a:lvl7pPr marL="5485802" indent="0">
              <a:buNone/>
              <a:defRPr sz="2000"/>
            </a:lvl7pPr>
            <a:lvl8pPr marL="6400103" indent="0">
              <a:buNone/>
              <a:defRPr sz="2000"/>
            </a:lvl8pPr>
            <a:lvl9pPr marL="7314404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08988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3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 anchor="t"/>
          <a:lstStyle>
            <a:lvl1pPr marL="0" indent="0">
              <a:buNone/>
              <a:defRPr sz="6398"/>
            </a:lvl1pPr>
            <a:lvl2pPr marL="914301" indent="0">
              <a:buNone/>
              <a:defRPr sz="5599"/>
            </a:lvl2pPr>
            <a:lvl3pPr marL="1828601" indent="0">
              <a:buNone/>
              <a:defRPr sz="4799"/>
            </a:lvl3pPr>
            <a:lvl4pPr marL="2742900" indent="0">
              <a:buNone/>
              <a:defRPr sz="3999"/>
            </a:lvl4pPr>
            <a:lvl5pPr marL="3657201" indent="0">
              <a:buNone/>
              <a:defRPr sz="3999"/>
            </a:lvl5pPr>
            <a:lvl6pPr marL="4571502" indent="0">
              <a:buNone/>
              <a:defRPr sz="3999"/>
            </a:lvl6pPr>
            <a:lvl7pPr marL="5485802" indent="0">
              <a:buNone/>
              <a:defRPr sz="3999"/>
            </a:lvl7pPr>
            <a:lvl8pPr marL="6400103" indent="0">
              <a:buNone/>
              <a:defRPr sz="3999"/>
            </a:lvl8pPr>
            <a:lvl9pPr marL="7314404" indent="0">
              <a:buNone/>
              <a:defRPr sz="3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2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01" indent="0">
              <a:buNone/>
              <a:defRPr sz="2799"/>
            </a:lvl2pPr>
            <a:lvl3pPr marL="1828601" indent="0">
              <a:buNone/>
              <a:defRPr sz="2400"/>
            </a:lvl3pPr>
            <a:lvl4pPr marL="2742900" indent="0">
              <a:buNone/>
              <a:defRPr sz="2000"/>
            </a:lvl4pPr>
            <a:lvl5pPr marL="3657201" indent="0">
              <a:buNone/>
              <a:defRPr sz="2000"/>
            </a:lvl5pPr>
            <a:lvl6pPr marL="4571502" indent="0">
              <a:buNone/>
              <a:defRPr sz="2000"/>
            </a:lvl6pPr>
            <a:lvl7pPr marL="5485802" indent="0">
              <a:buNone/>
              <a:defRPr sz="2000"/>
            </a:lvl7pPr>
            <a:lvl8pPr marL="6400103" indent="0">
              <a:buNone/>
              <a:defRPr sz="2000"/>
            </a:lvl8pPr>
            <a:lvl9pPr marL="7314404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80874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5882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1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1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6572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0922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7"/>
            <a:ext cx="18288000" cy="4775200"/>
          </a:xfrm>
        </p:spPr>
        <p:txBody>
          <a:bodyPr anchor="b"/>
          <a:lstStyle>
            <a:lvl1pPr algn="ctr">
              <a:defRPr sz="11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8"/>
            <a:ext cx="18288000" cy="3311524"/>
          </a:xfrm>
        </p:spPr>
        <p:txBody>
          <a:bodyPr/>
          <a:lstStyle>
            <a:lvl1pPr marL="0" indent="0" algn="ctr">
              <a:buNone/>
              <a:defRPr sz="4799"/>
            </a:lvl1pPr>
            <a:lvl2pPr marL="914301" indent="0" algn="ctr">
              <a:buNone/>
              <a:defRPr sz="3999"/>
            </a:lvl2pPr>
            <a:lvl3pPr marL="1828601" indent="0" algn="ctr">
              <a:buNone/>
              <a:defRPr sz="3600"/>
            </a:lvl3pPr>
            <a:lvl4pPr marL="2742900" indent="0" algn="ctr">
              <a:buNone/>
              <a:defRPr sz="3200"/>
            </a:lvl4pPr>
            <a:lvl5pPr marL="3657201" indent="0" algn="ctr">
              <a:buNone/>
              <a:defRPr sz="3200"/>
            </a:lvl5pPr>
            <a:lvl6pPr marL="4571502" indent="0" algn="ctr">
              <a:buNone/>
              <a:defRPr sz="3200"/>
            </a:lvl6pPr>
            <a:lvl7pPr marL="5485802" indent="0" algn="ctr">
              <a:buNone/>
              <a:defRPr sz="3200"/>
            </a:lvl7pPr>
            <a:lvl8pPr marL="6400103" indent="0" algn="ctr">
              <a:buNone/>
              <a:defRPr sz="3200"/>
            </a:lvl8pPr>
            <a:lvl9pPr marL="7314404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6266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2744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8"/>
            <a:ext cx="21031200" cy="5705474"/>
          </a:xfrm>
        </p:spPr>
        <p:txBody>
          <a:bodyPr anchor="b"/>
          <a:lstStyle>
            <a:lvl1pPr>
              <a:defRPr sz="11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799">
                <a:solidFill>
                  <a:schemeClr val="tx1">
                    <a:tint val="75000"/>
                  </a:schemeClr>
                </a:solidFill>
              </a:defRPr>
            </a:lvl1pPr>
            <a:lvl2pPr marL="914301" indent="0">
              <a:buNone/>
              <a:defRPr sz="3999">
                <a:solidFill>
                  <a:schemeClr val="tx1">
                    <a:tint val="75000"/>
                  </a:schemeClr>
                </a:solidFill>
              </a:defRPr>
            </a:lvl2pPr>
            <a:lvl3pPr marL="1828601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29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20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50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580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10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40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9901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3" y="4260860"/>
            <a:ext cx="20726400" cy="294005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3" y="7772400"/>
            <a:ext cx="17068800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64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928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892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856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820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784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749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713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C2B08-964D-9646-94D9-03930353FC75}" type="datetimeFigureOut">
              <a:rPr lang="en-US" smtClean="0"/>
              <a:t>9/8/2020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27E66-E9AA-7749-9478-89AAB5BC06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7722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1"/>
            <a:ext cx="10363200" cy="8702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1"/>
            <a:ext cx="10363200" cy="8702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8425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799" b="1"/>
            </a:lvl1pPr>
            <a:lvl2pPr marL="914301" indent="0">
              <a:buNone/>
              <a:defRPr sz="3999" b="1"/>
            </a:lvl2pPr>
            <a:lvl3pPr marL="1828601" indent="0">
              <a:buNone/>
              <a:defRPr sz="3600" b="1"/>
            </a:lvl3pPr>
            <a:lvl4pPr marL="2742900" indent="0">
              <a:buNone/>
              <a:defRPr sz="3200" b="1"/>
            </a:lvl4pPr>
            <a:lvl5pPr marL="3657201" indent="0">
              <a:buNone/>
              <a:defRPr sz="3200" b="1"/>
            </a:lvl5pPr>
            <a:lvl6pPr marL="4571502" indent="0">
              <a:buNone/>
              <a:defRPr sz="3200" b="1"/>
            </a:lvl6pPr>
            <a:lvl7pPr marL="5485802" indent="0">
              <a:buNone/>
              <a:defRPr sz="3200" b="1"/>
            </a:lvl7pPr>
            <a:lvl8pPr marL="6400103" indent="0">
              <a:buNone/>
              <a:defRPr sz="3200" b="1"/>
            </a:lvl8pPr>
            <a:lvl9pPr marL="7314404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799" b="1"/>
            </a:lvl1pPr>
            <a:lvl2pPr marL="914301" indent="0">
              <a:buNone/>
              <a:defRPr sz="3999" b="1"/>
            </a:lvl2pPr>
            <a:lvl3pPr marL="1828601" indent="0">
              <a:buNone/>
              <a:defRPr sz="3600" b="1"/>
            </a:lvl3pPr>
            <a:lvl4pPr marL="2742900" indent="0">
              <a:buNone/>
              <a:defRPr sz="3200" b="1"/>
            </a:lvl4pPr>
            <a:lvl5pPr marL="3657201" indent="0">
              <a:buNone/>
              <a:defRPr sz="3200" b="1"/>
            </a:lvl5pPr>
            <a:lvl6pPr marL="4571502" indent="0">
              <a:buNone/>
              <a:defRPr sz="3200" b="1"/>
            </a:lvl6pPr>
            <a:lvl7pPr marL="5485802" indent="0">
              <a:buNone/>
              <a:defRPr sz="3200" b="1"/>
            </a:lvl7pPr>
            <a:lvl8pPr marL="6400103" indent="0">
              <a:buNone/>
              <a:defRPr sz="3200" b="1"/>
            </a:lvl8pPr>
            <a:lvl9pPr marL="7314404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1242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9391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3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398"/>
            </a:lvl1pPr>
            <a:lvl2pPr>
              <a:defRPr sz="5599"/>
            </a:lvl2pPr>
            <a:lvl3pPr>
              <a:defRPr sz="4799"/>
            </a:lvl3pPr>
            <a:lvl4pPr>
              <a:defRPr sz="3999"/>
            </a:lvl4pPr>
            <a:lvl5pPr>
              <a:defRPr sz="3999"/>
            </a:lvl5pPr>
            <a:lvl6pPr>
              <a:defRPr sz="3999"/>
            </a:lvl6pPr>
            <a:lvl7pPr>
              <a:defRPr sz="3999"/>
            </a:lvl7pPr>
            <a:lvl8pPr>
              <a:defRPr sz="3999"/>
            </a:lvl8pPr>
            <a:lvl9pPr>
              <a:defRPr sz="39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2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01" indent="0">
              <a:buNone/>
              <a:defRPr sz="2799"/>
            </a:lvl2pPr>
            <a:lvl3pPr marL="1828601" indent="0">
              <a:buNone/>
              <a:defRPr sz="2400"/>
            </a:lvl3pPr>
            <a:lvl4pPr marL="2742900" indent="0">
              <a:buNone/>
              <a:defRPr sz="2000"/>
            </a:lvl4pPr>
            <a:lvl5pPr marL="3657201" indent="0">
              <a:buNone/>
              <a:defRPr sz="2000"/>
            </a:lvl5pPr>
            <a:lvl6pPr marL="4571502" indent="0">
              <a:buNone/>
              <a:defRPr sz="2000"/>
            </a:lvl6pPr>
            <a:lvl7pPr marL="5485802" indent="0">
              <a:buNone/>
              <a:defRPr sz="2000"/>
            </a:lvl7pPr>
            <a:lvl8pPr marL="6400103" indent="0">
              <a:buNone/>
              <a:defRPr sz="2000"/>
            </a:lvl8pPr>
            <a:lvl9pPr marL="7314404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36924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3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 anchor="t"/>
          <a:lstStyle>
            <a:lvl1pPr marL="0" indent="0">
              <a:buNone/>
              <a:defRPr sz="6398"/>
            </a:lvl1pPr>
            <a:lvl2pPr marL="914301" indent="0">
              <a:buNone/>
              <a:defRPr sz="5599"/>
            </a:lvl2pPr>
            <a:lvl3pPr marL="1828601" indent="0">
              <a:buNone/>
              <a:defRPr sz="4799"/>
            </a:lvl3pPr>
            <a:lvl4pPr marL="2742900" indent="0">
              <a:buNone/>
              <a:defRPr sz="3999"/>
            </a:lvl4pPr>
            <a:lvl5pPr marL="3657201" indent="0">
              <a:buNone/>
              <a:defRPr sz="3999"/>
            </a:lvl5pPr>
            <a:lvl6pPr marL="4571502" indent="0">
              <a:buNone/>
              <a:defRPr sz="3999"/>
            </a:lvl6pPr>
            <a:lvl7pPr marL="5485802" indent="0">
              <a:buNone/>
              <a:defRPr sz="3999"/>
            </a:lvl7pPr>
            <a:lvl8pPr marL="6400103" indent="0">
              <a:buNone/>
              <a:defRPr sz="3999"/>
            </a:lvl8pPr>
            <a:lvl9pPr marL="7314404" indent="0">
              <a:buNone/>
              <a:defRPr sz="3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2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01" indent="0">
              <a:buNone/>
              <a:defRPr sz="2799"/>
            </a:lvl2pPr>
            <a:lvl3pPr marL="1828601" indent="0">
              <a:buNone/>
              <a:defRPr sz="2400"/>
            </a:lvl3pPr>
            <a:lvl4pPr marL="2742900" indent="0">
              <a:buNone/>
              <a:defRPr sz="2000"/>
            </a:lvl4pPr>
            <a:lvl5pPr marL="3657201" indent="0">
              <a:buNone/>
              <a:defRPr sz="2000"/>
            </a:lvl5pPr>
            <a:lvl6pPr marL="4571502" indent="0">
              <a:buNone/>
              <a:defRPr sz="2000"/>
            </a:lvl6pPr>
            <a:lvl7pPr marL="5485802" indent="0">
              <a:buNone/>
              <a:defRPr sz="2000"/>
            </a:lvl7pPr>
            <a:lvl8pPr marL="6400103" indent="0">
              <a:buNone/>
              <a:defRPr sz="2000"/>
            </a:lvl8pPr>
            <a:lvl9pPr marL="7314404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19378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4540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1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1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6737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58855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7"/>
            <a:ext cx="18288000" cy="4775200"/>
          </a:xfrm>
        </p:spPr>
        <p:txBody>
          <a:bodyPr anchor="b"/>
          <a:lstStyle>
            <a:lvl1pPr algn="ctr">
              <a:defRPr sz="11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8"/>
            <a:ext cx="18288000" cy="3311524"/>
          </a:xfrm>
        </p:spPr>
        <p:txBody>
          <a:bodyPr/>
          <a:lstStyle>
            <a:lvl1pPr marL="0" indent="0" algn="ctr">
              <a:buNone/>
              <a:defRPr sz="4799"/>
            </a:lvl1pPr>
            <a:lvl2pPr marL="914301" indent="0" algn="ctr">
              <a:buNone/>
              <a:defRPr sz="3999"/>
            </a:lvl2pPr>
            <a:lvl3pPr marL="1828601" indent="0" algn="ctr">
              <a:buNone/>
              <a:defRPr sz="3600"/>
            </a:lvl3pPr>
            <a:lvl4pPr marL="2742900" indent="0" algn="ctr">
              <a:buNone/>
              <a:defRPr sz="3200"/>
            </a:lvl4pPr>
            <a:lvl5pPr marL="3657201" indent="0" algn="ctr">
              <a:buNone/>
              <a:defRPr sz="3200"/>
            </a:lvl5pPr>
            <a:lvl6pPr marL="4571502" indent="0" algn="ctr">
              <a:buNone/>
              <a:defRPr sz="3200"/>
            </a:lvl6pPr>
            <a:lvl7pPr marL="5485802" indent="0" algn="ctr">
              <a:buNone/>
              <a:defRPr sz="3200"/>
            </a:lvl7pPr>
            <a:lvl8pPr marL="6400103" indent="0" algn="ctr">
              <a:buNone/>
              <a:defRPr sz="3200"/>
            </a:lvl8pPr>
            <a:lvl9pPr marL="7314404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1157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962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15308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8"/>
            <a:ext cx="21031200" cy="5705474"/>
          </a:xfrm>
        </p:spPr>
        <p:txBody>
          <a:bodyPr anchor="b"/>
          <a:lstStyle>
            <a:lvl1pPr>
              <a:defRPr sz="11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799">
                <a:solidFill>
                  <a:schemeClr val="tx1">
                    <a:tint val="75000"/>
                  </a:schemeClr>
                </a:solidFill>
              </a:defRPr>
            </a:lvl1pPr>
            <a:lvl2pPr marL="914301" indent="0">
              <a:buNone/>
              <a:defRPr sz="3999">
                <a:solidFill>
                  <a:schemeClr val="tx1">
                    <a:tint val="75000"/>
                  </a:schemeClr>
                </a:solidFill>
              </a:defRPr>
            </a:lvl2pPr>
            <a:lvl3pPr marL="1828601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29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20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50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580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10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40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94741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1"/>
            <a:ext cx="10363200" cy="8702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1"/>
            <a:ext cx="10363200" cy="8702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7741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799" b="1"/>
            </a:lvl1pPr>
            <a:lvl2pPr marL="914301" indent="0">
              <a:buNone/>
              <a:defRPr sz="3999" b="1"/>
            </a:lvl2pPr>
            <a:lvl3pPr marL="1828601" indent="0">
              <a:buNone/>
              <a:defRPr sz="3600" b="1"/>
            </a:lvl3pPr>
            <a:lvl4pPr marL="2742900" indent="0">
              <a:buNone/>
              <a:defRPr sz="3200" b="1"/>
            </a:lvl4pPr>
            <a:lvl5pPr marL="3657201" indent="0">
              <a:buNone/>
              <a:defRPr sz="3200" b="1"/>
            </a:lvl5pPr>
            <a:lvl6pPr marL="4571502" indent="0">
              <a:buNone/>
              <a:defRPr sz="3200" b="1"/>
            </a:lvl6pPr>
            <a:lvl7pPr marL="5485802" indent="0">
              <a:buNone/>
              <a:defRPr sz="3200" b="1"/>
            </a:lvl7pPr>
            <a:lvl8pPr marL="6400103" indent="0">
              <a:buNone/>
              <a:defRPr sz="3200" b="1"/>
            </a:lvl8pPr>
            <a:lvl9pPr marL="7314404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799" b="1"/>
            </a:lvl1pPr>
            <a:lvl2pPr marL="914301" indent="0">
              <a:buNone/>
              <a:defRPr sz="3999" b="1"/>
            </a:lvl2pPr>
            <a:lvl3pPr marL="1828601" indent="0">
              <a:buNone/>
              <a:defRPr sz="3600" b="1"/>
            </a:lvl3pPr>
            <a:lvl4pPr marL="2742900" indent="0">
              <a:buNone/>
              <a:defRPr sz="3200" b="1"/>
            </a:lvl4pPr>
            <a:lvl5pPr marL="3657201" indent="0">
              <a:buNone/>
              <a:defRPr sz="3200" b="1"/>
            </a:lvl5pPr>
            <a:lvl6pPr marL="4571502" indent="0">
              <a:buNone/>
              <a:defRPr sz="3200" b="1"/>
            </a:lvl6pPr>
            <a:lvl7pPr marL="5485802" indent="0">
              <a:buNone/>
              <a:defRPr sz="3200" b="1"/>
            </a:lvl7pPr>
            <a:lvl8pPr marL="6400103" indent="0">
              <a:buNone/>
              <a:defRPr sz="3200" b="1"/>
            </a:lvl8pPr>
            <a:lvl9pPr marL="7314404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7648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9539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3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398"/>
            </a:lvl1pPr>
            <a:lvl2pPr>
              <a:defRPr sz="5599"/>
            </a:lvl2pPr>
            <a:lvl3pPr>
              <a:defRPr sz="4799"/>
            </a:lvl3pPr>
            <a:lvl4pPr>
              <a:defRPr sz="3999"/>
            </a:lvl4pPr>
            <a:lvl5pPr>
              <a:defRPr sz="3999"/>
            </a:lvl5pPr>
            <a:lvl6pPr>
              <a:defRPr sz="3999"/>
            </a:lvl6pPr>
            <a:lvl7pPr>
              <a:defRPr sz="3999"/>
            </a:lvl7pPr>
            <a:lvl8pPr>
              <a:defRPr sz="3999"/>
            </a:lvl8pPr>
            <a:lvl9pPr>
              <a:defRPr sz="39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2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01" indent="0">
              <a:buNone/>
              <a:defRPr sz="2799"/>
            </a:lvl2pPr>
            <a:lvl3pPr marL="1828601" indent="0">
              <a:buNone/>
              <a:defRPr sz="2400"/>
            </a:lvl3pPr>
            <a:lvl4pPr marL="2742900" indent="0">
              <a:buNone/>
              <a:defRPr sz="2000"/>
            </a:lvl4pPr>
            <a:lvl5pPr marL="3657201" indent="0">
              <a:buNone/>
              <a:defRPr sz="2000"/>
            </a:lvl5pPr>
            <a:lvl6pPr marL="4571502" indent="0">
              <a:buNone/>
              <a:defRPr sz="2000"/>
            </a:lvl6pPr>
            <a:lvl7pPr marL="5485802" indent="0">
              <a:buNone/>
              <a:defRPr sz="2000"/>
            </a:lvl7pPr>
            <a:lvl8pPr marL="6400103" indent="0">
              <a:buNone/>
              <a:defRPr sz="2000"/>
            </a:lvl8pPr>
            <a:lvl9pPr marL="7314404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4069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3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 anchor="t"/>
          <a:lstStyle>
            <a:lvl1pPr marL="0" indent="0">
              <a:buNone/>
              <a:defRPr sz="6398"/>
            </a:lvl1pPr>
            <a:lvl2pPr marL="914301" indent="0">
              <a:buNone/>
              <a:defRPr sz="5599"/>
            </a:lvl2pPr>
            <a:lvl3pPr marL="1828601" indent="0">
              <a:buNone/>
              <a:defRPr sz="4799"/>
            </a:lvl3pPr>
            <a:lvl4pPr marL="2742900" indent="0">
              <a:buNone/>
              <a:defRPr sz="3999"/>
            </a:lvl4pPr>
            <a:lvl5pPr marL="3657201" indent="0">
              <a:buNone/>
              <a:defRPr sz="3999"/>
            </a:lvl5pPr>
            <a:lvl6pPr marL="4571502" indent="0">
              <a:buNone/>
              <a:defRPr sz="3999"/>
            </a:lvl6pPr>
            <a:lvl7pPr marL="5485802" indent="0">
              <a:buNone/>
              <a:defRPr sz="3999"/>
            </a:lvl7pPr>
            <a:lvl8pPr marL="6400103" indent="0">
              <a:buNone/>
              <a:defRPr sz="3999"/>
            </a:lvl8pPr>
            <a:lvl9pPr marL="7314404" indent="0">
              <a:buNone/>
              <a:defRPr sz="3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2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01" indent="0">
              <a:buNone/>
              <a:defRPr sz="2799"/>
            </a:lvl2pPr>
            <a:lvl3pPr marL="1828601" indent="0">
              <a:buNone/>
              <a:defRPr sz="2400"/>
            </a:lvl3pPr>
            <a:lvl4pPr marL="2742900" indent="0">
              <a:buNone/>
              <a:defRPr sz="2000"/>
            </a:lvl4pPr>
            <a:lvl5pPr marL="3657201" indent="0">
              <a:buNone/>
              <a:defRPr sz="2000"/>
            </a:lvl5pPr>
            <a:lvl6pPr marL="4571502" indent="0">
              <a:buNone/>
              <a:defRPr sz="2000"/>
            </a:lvl6pPr>
            <a:lvl7pPr marL="5485802" indent="0">
              <a:buNone/>
              <a:defRPr sz="2000"/>
            </a:lvl7pPr>
            <a:lvl8pPr marL="6400103" indent="0">
              <a:buNone/>
              <a:defRPr sz="2000"/>
            </a:lvl8pPr>
            <a:lvl9pPr marL="7314404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81598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6542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1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1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20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7"/>
            <a:ext cx="18288000" cy="4775200"/>
          </a:xfrm>
        </p:spPr>
        <p:txBody>
          <a:bodyPr anchor="b"/>
          <a:lstStyle>
            <a:lvl1pPr algn="ctr">
              <a:defRPr sz="11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8"/>
            <a:ext cx="18288000" cy="3311524"/>
          </a:xfrm>
        </p:spPr>
        <p:txBody>
          <a:bodyPr/>
          <a:lstStyle>
            <a:lvl1pPr marL="0" indent="0" algn="ctr">
              <a:buNone/>
              <a:defRPr sz="4799"/>
            </a:lvl1pPr>
            <a:lvl2pPr marL="914301" indent="0" algn="ctr">
              <a:buNone/>
              <a:defRPr sz="3999"/>
            </a:lvl2pPr>
            <a:lvl3pPr marL="1828601" indent="0" algn="ctr">
              <a:buNone/>
              <a:defRPr sz="3600"/>
            </a:lvl3pPr>
            <a:lvl4pPr marL="2742900" indent="0" algn="ctr">
              <a:buNone/>
              <a:defRPr sz="3200"/>
            </a:lvl4pPr>
            <a:lvl5pPr marL="3657201" indent="0" algn="ctr">
              <a:buNone/>
              <a:defRPr sz="3200"/>
            </a:lvl5pPr>
            <a:lvl6pPr marL="4571502" indent="0" algn="ctr">
              <a:buNone/>
              <a:defRPr sz="3200"/>
            </a:lvl6pPr>
            <a:lvl7pPr marL="5485802" indent="0" algn="ctr">
              <a:buNone/>
              <a:defRPr sz="3200"/>
            </a:lvl7pPr>
            <a:lvl8pPr marL="6400103" indent="0" algn="ctr">
              <a:buNone/>
              <a:defRPr sz="3200"/>
            </a:lvl8pPr>
            <a:lvl9pPr marL="7314404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715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171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8"/>
            <a:ext cx="21031200" cy="5705474"/>
          </a:xfrm>
        </p:spPr>
        <p:txBody>
          <a:bodyPr anchor="b"/>
          <a:lstStyle>
            <a:lvl1pPr>
              <a:defRPr sz="11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799">
                <a:solidFill>
                  <a:schemeClr val="tx1">
                    <a:tint val="75000"/>
                  </a:schemeClr>
                </a:solidFill>
              </a:defRPr>
            </a:lvl1pPr>
            <a:lvl2pPr marL="914301" indent="0">
              <a:buNone/>
              <a:defRPr sz="3999">
                <a:solidFill>
                  <a:schemeClr val="tx1">
                    <a:tint val="75000"/>
                  </a:schemeClr>
                </a:solidFill>
              </a:defRPr>
            </a:lvl2pPr>
            <a:lvl3pPr marL="1828601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29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20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50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580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10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40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9810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1"/>
            <a:ext cx="10363200" cy="8702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1"/>
            <a:ext cx="10363200" cy="8702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761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799" b="1"/>
            </a:lvl1pPr>
            <a:lvl2pPr marL="914301" indent="0">
              <a:buNone/>
              <a:defRPr sz="3999" b="1"/>
            </a:lvl2pPr>
            <a:lvl3pPr marL="1828601" indent="0">
              <a:buNone/>
              <a:defRPr sz="3600" b="1"/>
            </a:lvl3pPr>
            <a:lvl4pPr marL="2742900" indent="0">
              <a:buNone/>
              <a:defRPr sz="3200" b="1"/>
            </a:lvl4pPr>
            <a:lvl5pPr marL="3657201" indent="0">
              <a:buNone/>
              <a:defRPr sz="3200" b="1"/>
            </a:lvl5pPr>
            <a:lvl6pPr marL="4571502" indent="0">
              <a:buNone/>
              <a:defRPr sz="3200" b="1"/>
            </a:lvl6pPr>
            <a:lvl7pPr marL="5485802" indent="0">
              <a:buNone/>
              <a:defRPr sz="3200" b="1"/>
            </a:lvl7pPr>
            <a:lvl8pPr marL="6400103" indent="0">
              <a:buNone/>
              <a:defRPr sz="3200" b="1"/>
            </a:lvl8pPr>
            <a:lvl9pPr marL="7314404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799" b="1"/>
            </a:lvl1pPr>
            <a:lvl2pPr marL="914301" indent="0">
              <a:buNone/>
              <a:defRPr sz="3999" b="1"/>
            </a:lvl2pPr>
            <a:lvl3pPr marL="1828601" indent="0">
              <a:buNone/>
              <a:defRPr sz="3600" b="1"/>
            </a:lvl3pPr>
            <a:lvl4pPr marL="2742900" indent="0">
              <a:buNone/>
              <a:defRPr sz="3200" b="1"/>
            </a:lvl4pPr>
            <a:lvl5pPr marL="3657201" indent="0">
              <a:buNone/>
              <a:defRPr sz="3200" b="1"/>
            </a:lvl5pPr>
            <a:lvl6pPr marL="4571502" indent="0">
              <a:buNone/>
              <a:defRPr sz="3200" b="1"/>
            </a:lvl6pPr>
            <a:lvl7pPr marL="5485802" indent="0">
              <a:buNone/>
              <a:defRPr sz="3200" b="1"/>
            </a:lvl7pPr>
            <a:lvl8pPr marL="6400103" indent="0">
              <a:buNone/>
              <a:defRPr sz="3200" b="1"/>
            </a:lvl8pPr>
            <a:lvl9pPr marL="7314404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083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7328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712" r:id="rId2"/>
    <p:sldLayoutId id="2147483713" r:id="rId3"/>
  </p:sldLayoutIdLst>
  <p:txStyles>
    <p:titleStyle>
      <a:lvl1pPr algn="l" defTabSz="1828601" rtl="0" eaLnBrk="1" latinLnBrk="0" hangingPunct="1">
        <a:lnSpc>
          <a:spcPct val="90000"/>
        </a:lnSpc>
        <a:spcBef>
          <a:spcPct val="0"/>
        </a:spcBef>
        <a:buNone/>
        <a:defRPr sz="8799" kern="1200">
          <a:solidFill>
            <a:schemeClr val="accent1">
              <a:lumMod val="50000"/>
            </a:schemeClr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457150" indent="-457150" algn="l" defTabSz="1828601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599" kern="1200">
          <a:solidFill>
            <a:schemeClr val="tx1">
              <a:lumMod val="65000"/>
              <a:lumOff val="35000"/>
            </a:schemeClr>
          </a:solidFill>
          <a:latin typeface="Arial Narrow" panose="020B0606020202030204" pitchFamily="34" charset="0"/>
          <a:ea typeface="+mn-ea"/>
          <a:cs typeface="+mn-cs"/>
        </a:defRPr>
      </a:lvl1pPr>
      <a:lvl2pPr marL="1371450" indent="-457150" algn="l" defTabSz="182860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799" kern="1200">
          <a:solidFill>
            <a:schemeClr val="tx1">
              <a:lumMod val="65000"/>
              <a:lumOff val="35000"/>
            </a:schemeClr>
          </a:solidFill>
          <a:latin typeface="Arial Narrow" panose="020B0606020202030204" pitchFamily="34" charset="0"/>
          <a:ea typeface="+mn-ea"/>
          <a:cs typeface="+mn-cs"/>
        </a:defRPr>
      </a:lvl2pPr>
      <a:lvl3pPr marL="2285751" indent="-457150" algn="l" defTabSz="182860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999" kern="1200">
          <a:solidFill>
            <a:schemeClr val="tx1">
              <a:lumMod val="65000"/>
              <a:lumOff val="35000"/>
            </a:schemeClr>
          </a:solidFill>
          <a:latin typeface="Arial Narrow" panose="020B0606020202030204" pitchFamily="34" charset="0"/>
          <a:ea typeface="+mn-ea"/>
          <a:cs typeface="+mn-cs"/>
        </a:defRPr>
      </a:lvl3pPr>
      <a:lvl4pPr marL="3200051" indent="-457150" algn="l" defTabSz="182860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65000"/>
              <a:lumOff val="35000"/>
            </a:schemeClr>
          </a:solidFill>
          <a:latin typeface="Arial Narrow" panose="020B0606020202030204" pitchFamily="34" charset="0"/>
          <a:ea typeface="+mn-ea"/>
          <a:cs typeface="+mn-cs"/>
        </a:defRPr>
      </a:lvl4pPr>
      <a:lvl5pPr marL="4114351" indent="-457150" algn="l" defTabSz="182860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65000"/>
              <a:lumOff val="35000"/>
            </a:schemeClr>
          </a:solidFill>
          <a:latin typeface="Arial Narrow" panose="020B0606020202030204" pitchFamily="34" charset="0"/>
          <a:ea typeface="+mn-ea"/>
          <a:cs typeface="+mn-cs"/>
        </a:defRPr>
      </a:lvl5pPr>
      <a:lvl6pPr marL="5028653" indent="-457150" algn="l" defTabSz="182860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953" indent="-457150" algn="l" defTabSz="182860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254" indent="-457150" algn="l" defTabSz="182860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553" indent="-457150" algn="l" defTabSz="182860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60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01" algn="l" defTabSz="182860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601" algn="l" defTabSz="182860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900" algn="l" defTabSz="182860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201" algn="l" defTabSz="182860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502" algn="l" defTabSz="182860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802" algn="l" defTabSz="182860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103" algn="l" defTabSz="182860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404" algn="l" defTabSz="182860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1"/>
            <a:ext cx="21031200" cy="8702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38B4DC-CC93-7840-9FD9-89411D880AE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6600" y="12194466"/>
            <a:ext cx="5196555" cy="98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117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828601" rtl="0" eaLnBrk="1" latinLnBrk="0" hangingPunct="1">
        <a:lnSpc>
          <a:spcPct val="90000"/>
        </a:lnSpc>
        <a:spcBef>
          <a:spcPct val="0"/>
        </a:spcBef>
        <a:buNone/>
        <a:defRPr sz="8799" kern="1200">
          <a:solidFill>
            <a:schemeClr val="accent1">
              <a:lumMod val="50000"/>
            </a:schemeClr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457150" indent="-457150" algn="l" defTabSz="1828601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599" kern="1200">
          <a:solidFill>
            <a:schemeClr val="tx1">
              <a:lumMod val="65000"/>
              <a:lumOff val="35000"/>
            </a:schemeClr>
          </a:solidFill>
          <a:latin typeface="Arial Narrow" panose="020B0606020202030204" pitchFamily="34" charset="0"/>
          <a:ea typeface="+mn-ea"/>
          <a:cs typeface="+mn-cs"/>
        </a:defRPr>
      </a:lvl1pPr>
      <a:lvl2pPr marL="1371450" indent="-457150" algn="l" defTabSz="182860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799" kern="1200">
          <a:solidFill>
            <a:schemeClr val="tx1">
              <a:lumMod val="65000"/>
              <a:lumOff val="35000"/>
            </a:schemeClr>
          </a:solidFill>
          <a:latin typeface="Arial Narrow" panose="020B0606020202030204" pitchFamily="34" charset="0"/>
          <a:ea typeface="+mn-ea"/>
          <a:cs typeface="+mn-cs"/>
        </a:defRPr>
      </a:lvl2pPr>
      <a:lvl3pPr marL="2285751" indent="-457150" algn="l" defTabSz="182860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999" kern="1200">
          <a:solidFill>
            <a:schemeClr val="tx1">
              <a:lumMod val="65000"/>
              <a:lumOff val="35000"/>
            </a:schemeClr>
          </a:solidFill>
          <a:latin typeface="Arial Narrow" panose="020B0606020202030204" pitchFamily="34" charset="0"/>
          <a:ea typeface="+mn-ea"/>
          <a:cs typeface="+mn-cs"/>
        </a:defRPr>
      </a:lvl3pPr>
      <a:lvl4pPr marL="3200051" indent="-457150" algn="l" defTabSz="182860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65000"/>
              <a:lumOff val="35000"/>
            </a:schemeClr>
          </a:solidFill>
          <a:latin typeface="Arial Narrow" panose="020B0606020202030204" pitchFamily="34" charset="0"/>
          <a:ea typeface="+mn-ea"/>
          <a:cs typeface="+mn-cs"/>
        </a:defRPr>
      </a:lvl4pPr>
      <a:lvl5pPr marL="4114351" indent="-457150" algn="l" defTabSz="182860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65000"/>
              <a:lumOff val="35000"/>
            </a:schemeClr>
          </a:solidFill>
          <a:latin typeface="Arial Narrow" panose="020B0606020202030204" pitchFamily="34" charset="0"/>
          <a:ea typeface="+mn-ea"/>
          <a:cs typeface="+mn-cs"/>
        </a:defRPr>
      </a:lvl5pPr>
      <a:lvl6pPr marL="5028653" indent="-457150" algn="l" defTabSz="182860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953" indent="-457150" algn="l" defTabSz="182860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254" indent="-457150" algn="l" defTabSz="182860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553" indent="-457150" algn="l" defTabSz="182860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60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01" algn="l" defTabSz="182860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601" algn="l" defTabSz="182860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900" algn="l" defTabSz="182860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201" algn="l" defTabSz="182860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502" algn="l" defTabSz="182860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802" algn="l" defTabSz="182860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103" algn="l" defTabSz="182860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404" algn="l" defTabSz="182860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/>
            </a:gs>
            <a:gs pos="100000">
              <a:schemeClr val="tx1">
                <a:lumMod val="10000"/>
                <a:lumOff val="9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1"/>
            <a:ext cx="21031200" cy="8702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AAAE9A-6FFE-5548-BB04-17BDF15D77B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6600" y="12194466"/>
            <a:ext cx="5196555" cy="98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58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1828601" rtl="0" eaLnBrk="1" latinLnBrk="0" hangingPunct="1">
        <a:lnSpc>
          <a:spcPct val="90000"/>
        </a:lnSpc>
        <a:spcBef>
          <a:spcPct val="0"/>
        </a:spcBef>
        <a:buNone/>
        <a:defRPr sz="8799" kern="1200">
          <a:solidFill>
            <a:schemeClr val="accent1">
              <a:lumMod val="50000"/>
            </a:schemeClr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457150" indent="-457150" algn="l" defTabSz="1828601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599" kern="1200">
          <a:solidFill>
            <a:schemeClr val="tx1">
              <a:lumMod val="65000"/>
              <a:lumOff val="35000"/>
            </a:schemeClr>
          </a:solidFill>
          <a:latin typeface="Arial Narrow" panose="020B0606020202030204" pitchFamily="34" charset="0"/>
          <a:ea typeface="+mn-ea"/>
          <a:cs typeface="+mn-cs"/>
        </a:defRPr>
      </a:lvl1pPr>
      <a:lvl2pPr marL="1371450" indent="-457150" algn="l" defTabSz="182860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799" kern="1200">
          <a:solidFill>
            <a:schemeClr val="tx1">
              <a:lumMod val="65000"/>
              <a:lumOff val="35000"/>
            </a:schemeClr>
          </a:solidFill>
          <a:latin typeface="Arial Narrow" panose="020B0606020202030204" pitchFamily="34" charset="0"/>
          <a:ea typeface="+mn-ea"/>
          <a:cs typeface="+mn-cs"/>
        </a:defRPr>
      </a:lvl2pPr>
      <a:lvl3pPr marL="2285751" indent="-457150" algn="l" defTabSz="182860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999" kern="1200">
          <a:solidFill>
            <a:schemeClr val="tx1">
              <a:lumMod val="65000"/>
              <a:lumOff val="35000"/>
            </a:schemeClr>
          </a:solidFill>
          <a:latin typeface="Arial Narrow" panose="020B0606020202030204" pitchFamily="34" charset="0"/>
          <a:ea typeface="+mn-ea"/>
          <a:cs typeface="+mn-cs"/>
        </a:defRPr>
      </a:lvl3pPr>
      <a:lvl4pPr marL="3200051" indent="-457150" algn="l" defTabSz="182860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65000"/>
              <a:lumOff val="35000"/>
            </a:schemeClr>
          </a:solidFill>
          <a:latin typeface="Arial Narrow" panose="020B0606020202030204" pitchFamily="34" charset="0"/>
          <a:ea typeface="+mn-ea"/>
          <a:cs typeface="+mn-cs"/>
        </a:defRPr>
      </a:lvl4pPr>
      <a:lvl5pPr marL="4114351" indent="-457150" algn="l" defTabSz="182860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65000"/>
              <a:lumOff val="35000"/>
            </a:schemeClr>
          </a:solidFill>
          <a:latin typeface="Arial Narrow" panose="020B0606020202030204" pitchFamily="34" charset="0"/>
          <a:ea typeface="+mn-ea"/>
          <a:cs typeface="+mn-cs"/>
        </a:defRPr>
      </a:lvl5pPr>
      <a:lvl6pPr marL="5028653" indent="-457150" algn="l" defTabSz="182860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953" indent="-457150" algn="l" defTabSz="182860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254" indent="-457150" algn="l" defTabSz="182860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553" indent="-457150" algn="l" defTabSz="182860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60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01" algn="l" defTabSz="182860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601" algn="l" defTabSz="182860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900" algn="l" defTabSz="182860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201" algn="l" defTabSz="182860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502" algn="l" defTabSz="182860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802" algn="l" defTabSz="182860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103" algn="l" defTabSz="182860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404" algn="l" defTabSz="182860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026FEE8-8262-6347-BA21-9B65E4F1A517}"/>
              </a:ext>
            </a:extLst>
          </p:cNvPr>
          <p:cNvSpPr/>
          <p:nvPr userDrawn="1"/>
        </p:nvSpPr>
        <p:spPr>
          <a:xfrm flipH="1">
            <a:off x="-1" y="1"/>
            <a:ext cx="24384000" cy="13716002"/>
          </a:xfrm>
          <a:prstGeom prst="rect">
            <a:avLst/>
          </a:prstGeom>
          <a:gradFill flip="none" rotWithShape="1">
            <a:gsLst>
              <a:gs pos="0">
                <a:srgbClr val="005596"/>
              </a:gs>
              <a:gs pos="71000">
                <a:srgbClr val="005596">
                  <a:alpha val="60000"/>
                </a:srgbClr>
              </a:gs>
              <a:gs pos="99000">
                <a:srgbClr val="005596">
                  <a:alpha val="2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0869" tIns="15434" rIns="30869" bIns="15434" rtlCol="0" anchor="ctr"/>
          <a:lstStyle/>
          <a:p>
            <a:pPr algn="ctr"/>
            <a:endParaRPr lang="en-US" sz="545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F0C72A-F6F0-0E46-B005-2D70DB0813A6}"/>
              </a:ext>
            </a:extLst>
          </p:cNvPr>
          <p:cNvSpPr/>
          <p:nvPr userDrawn="1"/>
        </p:nvSpPr>
        <p:spPr>
          <a:xfrm>
            <a:off x="381000" y="381000"/>
            <a:ext cx="23560755" cy="12969920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0869" tIns="15434" rIns="30869" bIns="15434" rtlCol="0" anchor="ctr"/>
          <a:lstStyle/>
          <a:p>
            <a:pPr algn="ctr"/>
            <a:endParaRPr lang="en-US" sz="545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1"/>
            <a:ext cx="21031200" cy="8702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0C34DA-6239-B04E-A1D4-F320FF0D2FA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6600" y="12194466"/>
            <a:ext cx="5196555" cy="98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280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1828601" rtl="0" eaLnBrk="1" latinLnBrk="0" hangingPunct="1">
        <a:lnSpc>
          <a:spcPct val="90000"/>
        </a:lnSpc>
        <a:spcBef>
          <a:spcPct val="0"/>
        </a:spcBef>
        <a:buNone/>
        <a:defRPr sz="8799" kern="1200">
          <a:solidFill>
            <a:schemeClr val="bg1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457150" indent="-457150" algn="l" defTabSz="1828601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599" kern="1200">
          <a:solidFill>
            <a:schemeClr val="bg1"/>
          </a:solidFill>
          <a:latin typeface="Arial Narrow" panose="020B0606020202030204" pitchFamily="34" charset="0"/>
          <a:ea typeface="+mn-ea"/>
          <a:cs typeface="+mn-cs"/>
        </a:defRPr>
      </a:lvl1pPr>
      <a:lvl2pPr marL="1371450" indent="-457150" algn="l" defTabSz="182860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799" kern="1200">
          <a:solidFill>
            <a:schemeClr val="bg1"/>
          </a:solidFill>
          <a:latin typeface="Arial Narrow" panose="020B0606020202030204" pitchFamily="34" charset="0"/>
          <a:ea typeface="+mn-ea"/>
          <a:cs typeface="+mn-cs"/>
        </a:defRPr>
      </a:lvl2pPr>
      <a:lvl3pPr marL="2285751" indent="-457150" algn="l" defTabSz="182860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999" kern="1200">
          <a:solidFill>
            <a:schemeClr val="bg1"/>
          </a:solidFill>
          <a:latin typeface="Arial Narrow" panose="020B0606020202030204" pitchFamily="34" charset="0"/>
          <a:ea typeface="+mn-ea"/>
          <a:cs typeface="+mn-cs"/>
        </a:defRPr>
      </a:lvl3pPr>
      <a:lvl4pPr marL="3200051" indent="-457150" algn="l" defTabSz="182860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bg1"/>
          </a:solidFill>
          <a:latin typeface="Arial Narrow" panose="020B0606020202030204" pitchFamily="34" charset="0"/>
          <a:ea typeface="+mn-ea"/>
          <a:cs typeface="+mn-cs"/>
        </a:defRPr>
      </a:lvl4pPr>
      <a:lvl5pPr marL="4114351" indent="-457150" algn="l" defTabSz="182860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bg1"/>
          </a:solidFill>
          <a:latin typeface="Arial Narrow" panose="020B0606020202030204" pitchFamily="34" charset="0"/>
          <a:ea typeface="+mn-ea"/>
          <a:cs typeface="+mn-cs"/>
        </a:defRPr>
      </a:lvl5pPr>
      <a:lvl6pPr marL="5028653" indent="-457150" algn="l" defTabSz="182860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953" indent="-457150" algn="l" defTabSz="182860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254" indent="-457150" algn="l" defTabSz="182860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553" indent="-457150" algn="l" defTabSz="182860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60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01" algn="l" defTabSz="182860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601" algn="l" defTabSz="182860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900" algn="l" defTabSz="182860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201" algn="l" defTabSz="182860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502" algn="l" defTabSz="182860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802" algn="l" defTabSz="182860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103" algn="l" defTabSz="182860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404" algn="l" defTabSz="182860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026FEE8-8262-6347-BA21-9B65E4F1A517}"/>
              </a:ext>
            </a:extLst>
          </p:cNvPr>
          <p:cNvSpPr/>
          <p:nvPr userDrawn="1"/>
        </p:nvSpPr>
        <p:spPr>
          <a:xfrm flipH="1">
            <a:off x="-1" y="1"/>
            <a:ext cx="24384000" cy="13716002"/>
          </a:xfrm>
          <a:prstGeom prst="rect">
            <a:avLst/>
          </a:prstGeom>
          <a:solidFill>
            <a:srgbClr val="005596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0869" tIns="15434" rIns="30869" bIns="15434" rtlCol="0" anchor="ctr"/>
          <a:lstStyle/>
          <a:p>
            <a:pPr algn="ctr"/>
            <a:endParaRPr lang="en-US" sz="545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1"/>
            <a:ext cx="21031200" cy="8702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5E2F4E-D21D-6145-AE5B-CCD5DF9EA28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8516600" y="12216268"/>
            <a:ext cx="5196556" cy="94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092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1828601" rtl="0" eaLnBrk="1" latinLnBrk="0" hangingPunct="1">
        <a:lnSpc>
          <a:spcPct val="90000"/>
        </a:lnSpc>
        <a:spcBef>
          <a:spcPct val="0"/>
        </a:spcBef>
        <a:buNone/>
        <a:defRPr sz="8799" kern="1200">
          <a:solidFill>
            <a:schemeClr val="bg1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457150" indent="-457150" algn="l" defTabSz="1828601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599" kern="1200">
          <a:solidFill>
            <a:schemeClr val="bg1"/>
          </a:solidFill>
          <a:latin typeface="Arial Narrow" panose="020B0606020202030204" pitchFamily="34" charset="0"/>
          <a:ea typeface="+mn-ea"/>
          <a:cs typeface="+mn-cs"/>
        </a:defRPr>
      </a:lvl1pPr>
      <a:lvl2pPr marL="1371450" indent="-457150" algn="l" defTabSz="182860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799" kern="1200">
          <a:solidFill>
            <a:schemeClr val="bg1"/>
          </a:solidFill>
          <a:latin typeface="Arial Narrow" panose="020B0606020202030204" pitchFamily="34" charset="0"/>
          <a:ea typeface="+mn-ea"/>
          <a:cs typeface="+mn-cs"/>
        </a:defRPr>
      </a:lvl2pPr>
      <a:lvl3pPr marL="2285751" indent="-457150" algn="l" defTabSz="182860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999" kern="1200">
          <a:solidFill>
            <a:schemeClr val="bg1"/>
          </a:solidFill>
          <a:latin typeface="Arial Narrow" panose="020B0606020202030204" pitchFamily="34" charset="0"/>
          <a:ea typeface="+mn-ea"/>
          <a:cs typeface="+mn-cs"/>
        </a:defRPr>
      </a:lvl3pPr>
      <a:lvl4pPr marL="3200051" indent="-457150" algn="l" defTabSz="182860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bg1"/>
          </a:solidFill>
          <a:latin typeface="Arial Narrow" panose="020B0606020202030204" pitchFamily="34" charset="0"/>
          <a:ea typeface="+mn-ea"/>
          <a:cs typeface="+mn-cs"/>
        </a:defRPr>
      </a:lvl4pPr>
      <a:lvl5pPr marL="4114351" indent="-457150" algn="l" defTabSz="182860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bg1"/>
          </a:solidFill>
          <a:latin typeface="Arial Narrow" panose="020B0606020202030204" pitchFamily="34" charset="0"/>
          <a:ea typeface="+mn-ea"/>
          <a:cs typeface="+mn-cs"/>
        </a:defRPr>
      </a:lvl5pPr>
      <a:lvl6pPr marL="5028653" indent="-457150" algn="l" defTabSz="182860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953" indent="-457150" algn="l" defTabSz="182860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254" indent="-457150" algn="l" defTabSz="182860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553" indent="-457150" algn="l" defTabSz="182860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60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01" algn="l" defTabSz="182860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601" algn="l" defTabSz="182860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900" algn="l" defTabSz="182860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201" algn="l" defTabSz="182860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502" algn="l" defTabSz="182860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802" algn="l" defTabSz="182860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103" algn="l" defTabSz="182860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404" algn="l" defTabSz="182860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g"/><Relationship Id="rId4" Type="http://schemas.openxmlformats.org/officeDocument/2006/relationships/image" Target="../media/image15.jpg"/><Relationship Id="rId9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54520" y="2387600"/>
            <a:ext cx="3446080" cy="8940800"/>
          </a:xfrm>
          <a:prstGeom prst="rect">
            <a:avLst/>
          </a:prstGeom>
          <a:solidFill>
            <a:srgbClr val="E1C5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5799" y="-3091452"/>
            <a:ext cx="29184600" cy="188916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5136906" y="-528592"/>
            <a:ext cx="34008483" cy="15392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40000"/>
                </a:schemeClr>
              </a:gs>
              <a:gs pos="54000">
                <a:schemeClr val="bg1">
                  <a:alpha val="91000"/>
                </a:schemeClr>
              </a:gs>
              <a:gs pos="83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1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707" y="2055377"/>
            <a:ext cx="16445256" cy="30264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9301" y="6108872"/>
            <a:ext cx="23774399" cy="63613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ctr"/>
            <a:r>
              <a:rPr lang="en-US" sz="8000" b="1" dirty="0" smtClean="0"/>
              <a:t>Competing Effectively in a COVID-Impacted Job Search</a:t>
            </a:r>
            <a:endParaRPr lang="en-US" sz="8000" dirty="0"/>
          </a:p>
          <a:p>
            <a:pPr algn="ctr"/>
            <a:r>
              <a:rPr lang="en-US" sz="7200" dirty="0" smtClean="0"/>
              <a:t>Wednesday, September 9, 2020</a:t>
            </a:r>
          </a:p>
          <a:p>
            <a:pPr algn="ctr"/>
            <a:r>
              <a:rPr lang="en-US" sz="7200" dirty="0" smtClean="0"/>
              <a:t>Marie Bergeron, Career Development Office</a:t>
            </a:r>
          </a:p>
          <a:p>
            <a:pPr algn="ctr"/>
            <a:endParaRPr lang="en-US" sz="7200" dirty="0" smtClean="0"/>
          </a:p>
          <a:p>
            <a:pPr algn="ctr"/>
            <a:r>
              <a:rPr lang="en-US" sz="5400" dirty="0" smtClean="0"/>
              <a:t>Please keep your audio and video muted. </a:t>
            </a:r>
          </a:p>
          <a:p>
            <a:pPr algn="ctr"/>
            <a:r>
              <a:rPr lang="en-US" sz="5400" dirty="0" smtClean="0"/>
              <a:t>We will begin shortly.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5384929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 bwMode="auto">
          <a:xfrm>
            <a:off x="-34636" y="4157259"/>
            <a:ext cx="14081622" cy="5401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1500" b="1" kern="0" cap="all" spc="270" dirty="0" smtClean="0">
                <a:solidFill>
                  <a:srgbClr val="203864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Digital Networking</a:t>
            </a:r>
          </a:p>
          <a:p>
            <a:pPr algn="ctr">
              <a:defRPr/>
            </a:pPr>
            <a:r>
              <a:rPr lang="en-US" sz="11500" b="1" kern="0" cap="all" spc="270" dirty="0" smtClean="0">
                <a:solidFill>
                  <a:srgbClr val="203864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Strategies</a:t>
            </a:r>
            <a:endParaRPr lang="en-US" sz="11500" b="1" kern="0" cap="all" spc="270" dirty="0">
              <a:solidFill>
                <a:srgbClr val="203864"/>
              </a:solidFill>
              <a:latin typeface="Helvetica Neue Medium" charset="0"/>
              <a:ea typeface="Helvetica Neue Medium" charset="0"/>
              <a:cs typeface="Helvetica Neue Medium" charset="0"/>
              <a:sym typeface="Helvetic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2" t="8362" r="4644" b="8026"/>
          <a:stretch/>
        </p:blipFill>
        <p:spPr>
          <a:xfrm>
            <a:off x="14038295" y="0"/>
            <a:ext cx="10345705" cy="13715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4" r="14225" b="234"/>
          <a:stretch/>
        </p:blipFill>
        <p:spPr>
          <a:xfrm>
            <a:off x="14038295" y="-2"/>
            <a:ext cx="10301323" cy="1371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55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4" r="14225" b="234"/>
          <a:stretch/>
        </p:blipFill>
        <p:spPr>
          <a:xfrm>
            <a:off x="14031367" y="0"/>
            <a:ext cx="10301323" cy="13715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2362200" y="2777836"/>
            <a:ext cx="9829800" cy="104833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/>
          <a:p>
            <a:pPr>
              <a:defRPr/>
            </a:pPr>
            <a:r>
              <a:rPr lang="en-US" sz="5402" kern="0" cap="all" spc="132" dirty="0" smtClean="0">
                <a:solidFill>
                  <a:srgbClr val="FFFF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Connect with peers</a:t>
            </a:r>
            <a:endParaRPr lang="en-US" sz="5402" kern="0" cap="all" spc="132" dirty="0">
              <a:solidFill>
                <a:srgbClr val="FFFFFF"/>
              </a:solidFill>
              <a:latin typeface="Helvetica Neue Medium" charset="0"/>
              <a:ea typeface="Helvetica Neue Medium" charset="0"/>
              <a:cs typeface="Helvetica Neue Medium" charset="0"/>
              <a:sym typeface="Helvetica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2376052" y="9051220"/>
            <a:ext cx="9815947" cy="104833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/>
          <a:p>
            <a:pPr>
              <a:defRPr/>
            </a:pPr>
            <a:r>
              <a:rPr lang="en-US" sz="5402" kern="0" cap="all" spc="132" dirty="0" smtClean="0">
                <a:solidFill>
                  <a:srgbClr val="FFFF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Sallyportal.org</a:t>
            </a:r>
            <a:endParaRPr lang="en-US" sz="5402" kern="0" cap="all" spc="132" dirty="0">
              <a:solidFill>
                <a:srgbClr val="FFFFFF"/>
              </a:solidFill>
              <a:latin typeface="Helvetica Neue Medium" charset="0"/>
              <a:ea typeface="Helvetica Neue Medium" charset="0"/>
              <a:cs typeface="Helvetica Neue Medium" charset="0"/>
              <a:sym typeface="Helvetica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2362198" y="6080631"/>
            <a:ext cx="9829802" cy="98895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/>
          <a:p>
            <a:pPr>
              <a:defRPr/>
            </a:pPr>
            <a:r>
              <a:rPr lang="en-US" sz="5402" kern="0" cap="all" spc="132" dirty="0" smtClean="0">
                <a:solidFill>
                  <a:srgbClr val="FFFF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Linkedin &amp; social media</a:t>
            </a:r>
            <a:endParaRPr lang="en-US" sz="5402" kern="0" cap="all" spc="132" dirty="0">
              <a:solidFill>
                <a:srgbClr val="FFFFFF"/>
              </a:solidFill>
              <a:latin typeface="Helvetica Neue Medium" charset="0"/>
              <a:ea typeface="Helvetica Neue Medium" charset="0"/>
              <a:cs typeface="Helvetica Neue Medium" charset="0"/>
              <a:sym typeface="Helvetica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2332845" y="12117099"/>
            <a:ext cx="9859154" cy="110013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/>
          <a:p>
            <a:pPr>
              <a:defRPr/>
            </a:pPr>
            <a:r>
              <a:rPr lang="en-US" sz="5402" kern="0" cap="all" spc="132" dirty="0" smtClean="0">
                <a:solidFill>
                  <a:srgbClr val="FFFF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Video interviews</a:t>
            </a:r>
            <a:endParaRPr lang="en-US" sz="5402" kern="0" cap="all" spc="132" dirty="0">
              <a:solidFill>
                <a:srgbClr val="FFFFFF"/>
              </a:solidFill>
              <a:latin typeface="Helvetica Neue Medium" charset="0"/>
              <a:ea typeface="Helvetica Neue Medium" charset="0"/>
              <a:cs typeface="Helvetica Neue Medium" charset="0"/>
              <a:sym typeface="Helvetica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2376053" y="10631805"/>
            <a:ext cx="9815946" cy="97908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/>
          <a:p>
            <a:pPr>
              <a:defRPr/>
            </a:pPr>
            <a:r>
              <a:rPr lang="en-US" sz="4800" kern="0" cap="all" spc="132" dirty="0" smtClean="0">
                <a:solidFill>
                  <a:srgbClr val="FFFF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Meetups / virtual events</a:t>
            </a:r>
            <a:endParaRPr lang="en-US" sz="4800" kern="0" cap="all" spc="132" dirty="0">
              <a:solidFill>
                <a:srgbClr val="FFFFFF"/>
              </a:solidFill>
              <a:latin typeface="Helvetica Neue Medium" charset="0"/>
              <a:ea typeface="Helvetica Neue Medium" charset="0"/>
              <a:cs typeface="Helvetica Neue Medium" charset="0"/>
              <a:sym typeface="Helvetica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2362198" y="4512930"/>
            <a:ext cx="9829802" cy="103545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/>
          <a:p>
            <a:pPr>
              <a:defRPr/>
            </a:pPr>
            <a:r>
              <a:rPr lang="en-US" sz="5402" kern="0" cap="all" spc="132" dirty="0" smtClean="0">
                <a:solidFill>
                  <a:srgbClr val="FFFF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Seek out referrals</a:t>
            </a:r>
            <a:endParaRPr lang="en-US" sz="5402" kern="0" cap="all" spc="132" dirty="0">
              <a:solidFill>
                <a:srgbClr val="FFFFFF"/>
              </a:solidFill>
              <a:latin typeface="Helvetica Neue Medium" charset="0"/>
              <a:ea typeface="Helvetica Neue Medium" charset="0"/>
              <a:cs typeface="Helvetica Neue Medium" charset="0"/>
              <a:sym typeface="Helvetica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2362198" y="7530012"/>
            <a:ext cx="9829802" cy="108424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/>
          <a:p>
            <a:pPr>
              <a:defRPr/>
            </a:pPr>
            <a:r>
              <a:rPr lang="en-US" sz="5402" kern="0" cap="all" spc="132" dirty="0" smtClean="0">
                <a:solidFill>
                  <a:srgbClr val="FFFF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Rice Portal</a:t>
            </a:r>
            <a:endParaRPr lang="en-US" sz="5402" kern="0" cap="all" spc="132" dirty="0">
              <a:solidFill>
                <a:srgbClr val="FFFFFF"/>
              </a:solidFill>
              <a:latin typeface="Helvetica Neue Medium" charset="0"/>
              <a:ea typeface="Helvetica Neue Medium" charset="0"/>
              <a:cs typeface="Helvetica Neue Medium" charset="0"/>
              <a:sym typeface="Helvetica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14045222" y="0"/>
            <a:ext cx="10338778" cy="2743200"/>
          </a:xfrm>
          <a:prstGeom prst="rect">
            <a:avLst/>
          </a:prstGeom>
          <a:solidFill>
            <a:srgbClr val="A5A5A5"/>
          </a:solidFill>
        </p:spPr>
        <p:txBody>
          <a:bodyPr wrap="square" anchor="ctr">
            <a:noAutofit/>
          </a:bodyPr>
          <a:lstStyle/>
          <a:p>
            <a:pPr algn="ctr">
              <a:defRPr/>
            </a:pPr>
            <a:r>
              <a:rPr lang="en-US" sz="7202" kern="0" cap="all" spc="27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Digital Networking</a:t>
            </a:r>
            <a:endParaRPr lang="en-US" sz="7202" kern="0" cap="all" spc="27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1649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9818019" y="3089091"/>
            <a:ext cx="5685088" cy="2147281"/>
            <a:chOff x="10162444" y="3296299"/>
            <a:chExt cx="5685088" cy="2147281"/>
          </a:xfrm>
        </p:grpSpPr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2444" y="3296299"/>
              <a:ext cx="2147281" cy="2147281"/>
            </a:xfrm>
            <a:prstGeom prst="ellipse">
              <a:avLst/>
            </a:prstGeom>
          </p:spPr>
        </p:pic>
        <p:sp>
          <p:nvSpPr>
            <p:cNvPr id="40" name="TextBox 39"/>
            <p:cNvSpPr txBox="1"/>
            <p:nvPr/>
          </p:nvSpPr>
          <p:spPr bwMode="auto">
            <a:xfrm>
              <a:off x="12309725" y="4066166"/>
              <a:ext cx="3537807" cy="6926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100" b="1" kern="0" cap="all" dirty="0">
                  <a:solidFill>
                    <a:srgbClr val="203864"/>
                  </a:solidFill>
                  <a:latin typeface="Helvetica Neue Medium" charset="0"/>
                  <a:ea typeface="Helvetica Neue Medium" charset="0"/>
                  <a:cs typeface="Helvetica Neue Medium" charset="0"/>
                  <a:sym typeface="Helvetica"/>
                </a:rPr>
                <a:t>Philip </a:t>
              </a:r>
              <a:r>
                <a:rPr lang="en-US" sz="2100" b="1" kern="0" cap="all" dirty="0" smtClean="0">
                  <a:solidFill>
                    <a:srgbClr val="203864"/>
                  </a:solidFill>
                  <a:latin typeface="Helvetica Neue Medium" charset="0"/>
                  <a:ea typeface="Helvetica Neue Medium" charset="0"/>
                  <a:cs typeface="Helvetica Neue Medium" charset="0"/>
                  <a:sym typeface="Helvetica"/>
                </a:rPr>
                <a:t>Heavilin</a:t>
              </a:r>
            </a:p>
            <a:p>
              <a:pPr>
                <a:defRPr/>
              </a:pPr>
              <a:r>
                <a:rPr lang="en-US" sz="1801" b="1" kern="0" cap="all" dirty="0" smtClean="0">
                  <a:solidFill>
                    <a:schemeClr val="bg1">
                      <a:lumMod val="50000"/>
                    </a:schemeClr>
                  </a:solidFill>
                  <a:latin typeface="Helvetica Neue Medium" charset="0"/>
                  <a:ea typeface="Helvetica Neue Medium" charset="0"/>
                  <a:cs typeface="Helvetica Neue Medium" charset="0"/>
                  <a:sym typeface="Helvetica"/>
                </a:rPr>
                <a:t>Executive </a:t>
              </a:r>
              <a:r>
                <a:rPr lang="en-US" sz="1801" b="1" kern="0" cap="all" dirty="0">
                  <a:solidFill>
                    <a:schemeClr val="bg1">
                      <a:lumMod val="50000"/>
                    </a:schemeClr>
                  </a:solidFill>
                  <a:latin typeface="Helvetica Neue Medium" charset="0"/>
                  <a:ea typeface="Helvetica Neue Medium" charset="0"/>
                  <a:cs typeface="Helvetica Neue Medium" charset="0"/>
                  <a:sym typeface="Helvetica"/>
                </a:rPr>
                <a:t>director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506913" y="7866769"/>
            <a:ext cx="6488363" cy="2147281"/>
            <a:chOff x="6418481" y="9373559"/>
            <a:chExt cx="6488363" cy="2147281"/>
          </a:xfrm>
        </p:grpSpPr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8481" y="9373559"/>
              <a:ext cx="2147281" cy="2147281"/>
            </a:xfrm>
            <a:prstGeom prst="ellipse">
              <a:avLst/>
            </a:prstGeom>
          </p:spPr>
        </p:pic>
        <p:sp>
          <p:nvSpPr>
            <p:cNvPr id="42" name="TextBox 41"/>
            <p:cNvSpPr txBox="1"/>
            <p:nvPr/>
          </p:nvSpPr>
          <p:spPr bwMode="auto">
            <a:xfrm>
              <a:off x="8617526" y="9904489"/>
              <a:ext cx="4289318" cy="9697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100" b="1" kern="0" cap="all" dirty="0" smtClean="0">
                  <a:solidFill>
                    <a:srgbClr val="203864"/>
                  </a:solidFill>
                  <a:latin typeface="Helvetica Neue Medium" charset="0"/>
                  <a:ea typeface="Helvetica Neue Medium" charset="0"/>
                  <a:cs typeface="Helvetica Neue Medium" charset="0"/>
                  <a:sym typeface="Helvetica"/>
                </a:rPr>
                <a:t>Erin </a:t>
              </a:r>
              <a:r>
                <a:rPr lang="en-US" sz="2100" b="1" kern="0" cap="all" dirty="0">
                  <a:solidFill>
                    <a:srgbClr val="203864"/>
                  </a:solidFill>
                  <a:latin typeface="Helvetica Neue Medium" charset="0"/>
                  <a:ea typeface="Helvetica Neue Medium" charset="0"/>
                  <a:cs typeface="Helvetica Neue Medium" charset="0"/>
                  <a:sym typeface="Helvetica"/>
                </a:rPr>
                <a:t>f</a:t>
              </a:r>
              <a:r>
                <a:rPr lang="en-US" sz="2100" b="1" kern="0" cap="all" dirty="0" smtClean="0">
                  <a:solidFill>
                    <a:srgbClr val="203864"/>
                  </a:solidFill>
                  <a:latin typeface="Helvetica Neue Medium" charset="0"/>
                  <a:ea typeface="Helvetica Neue Medium" charset="0"/>
                  <a:cs typeface="Helvetica Neue Medium" charset="0"/>
                  <a:sym typeface="Helvetica"/>
                </a:rPr>
                <a:t>isher </a:t>
              </a:r>
            </a:p>
            <a:p>
              <a:pPr>
                <a:defRPr/>
              </a:pPr>
              <a:r>
                <a:rPr lang="en-US" sz="1801" b="1" kern="0" cap="all" dirty="0" smtClean="0">
                  <a:solidFill>
                    <a:schemeClr val="bg1">
                      <a:lumMod val="50000"/>
                    </a:schemeClr>
                  </a:solidFill>
                  <a:latin typeface="Helvetica Neue Medium" charset="0"/>
                  <a:ea typeface="Helvetica Neue Medium" charset="0"/>
                  <a:cs typeface="Helvetica Neue Medium" charset="0"/>
                  <a:sym typeface="Helvetica"/>
                </a:rPr>
                <a:t>Associate director, </a:t>
              </a:r>
            </a:p>
            <a:p>
              <a:pPr>
                <a:defRPr/>
              </a:pPr>
              <a:r>
                <a:rPr lang="en-US" sz="1801" b="1" kern="0" cap="all" dirty="0" smtClean="0">
                  <a:solidFill>
                    <a:schemeClr val="bg1">
                      <a:lumMod val="50000"/>
                    </a:schemeClr>
                  </a:solidFill>
                  <a:latin typeface="Helvetica Neue Medium" charset="0"/>
                  <a:ea typeface="Helvetica Neue Medium" charset="0"/>
                  <a:cs typeface="Helvetica Neue Medium" charset="0"/>
                  <a:sym typeface="Helvetica"/>
                </a:rPr>
                <a:t>career education &amp; advising </a:t>
              </a:r>
              <a:endParaRPr lang="en-US" sz="1801" b="1" kern="0" cap="all" dirty="0">
                <a:solidFill>
                  <a:schemeClr val="bg1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506913" y="5410199"/>
            <a:ext cx="5767055" cy="2147281"/>
            <a:chOff x="17055230" y="6572118"/>
            <a:chExt cx="5767055" cy="2147281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55230" y="6572118"/>
              <a:ext cx="2147281" cy="2147281"/>
            </a:xfrm>
            <a:prstGeom prst="ellipse">
              <a:avLst/>
            </a:prstGeom>
          </p:spPr>
        </p:pic>
        <p:sp>
          <p:nvSpPr>
            <p:cNvPr id="44" name="TextBox 43"/>
            <p:cNvSpPr txBox="1"/>
            <p:nvPr/>
          </p:nvSpPr>
          <p:spPr bwMode="auto">
            <a:xfrm>
              <a:off x="19284478" y="7127794"/>
              <a:ext cx="3537807" cy="12468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100" b="1" kern="0" cap="all" dirty="0" smtClean="0">
                  <a:solidFill>
                    <a:srgbClr val="203864"/>
                  </a:solidFill>
                  <a:latin typeface="Helvetica Neue Medium" charset="0"/>
                  <a:ea typeface="Helvetica Neue Medium" charset="0"/>
                  <a:cs typeface="Helvetica Neue Medium" charset="0"/>
                  <a:sym typeface="Helvetica"/>
                </a:rPr>
                <a:t>Tiffany stott</a:t>
              </a:r>
              <a:endParaRPr lang="en-US" sz="2100" b="1" kern="0" cap="all" dirty="0" smtClean="0">
                <a:solidFill>
                  <a:schemeClr val="bg1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endParaRPr>
            </a:p>
            <a:p>
              <a:pPr>
                <a:defRPr/>
              </a:pPr>
              <a:r>
                <a:rPr lang="en-US" sz="1801" b="1" kern="0" cap="all" dirty="0" smtClean="0">
                  <a:solidFill>
                    <a:schemeClr val="bg1">
                      <a:lumMod val="50000"/>
                    </a:schemeClr>
                  </a:solidFill>
                  <a:latin typeface="Helvetica Neue Medium" charset="0"/>
                  <a:ea typeface="Helvetica Neue Medium" charset="0"/>
                  <a:cs typeface="Helvetica Neue Medium" charset="0"/>
                  <a:sym typeface="Helvetica"/>
                </a:rPr>
                <a:t>Interim Director,</a:t>
              </a:r>
            </a:p>
            <a:p>
              <a:pPr>
                <a:defRPr/>
              </a:pPr>
              <a:r>
                <a:rPr lang="en-US" sz="1801" b="1" kern="0" cap="all" dirty="0" smtClean="0">
                  <a:solidFill>
                    <a:schemeClr val="bg1">
                      <a:lumMod val="50000"/>
                    </a:schemeClr>
                  </a:solidFill>
                  <a:latin typeface="Helvetica Neue Medium" charset="0"/>
                  <a:ea typeface="Helvetica Neue Medium" charset="0"/>
                  <a:cs typeface="Helvetica Neue Medium" charset="0"/>
                  <a:sym typeface="Helvetica"/>
                </a:rPr>
                <a:t>career education &amp; advising </a:t>
              </a:r>
              <a:endParaRPr lang="en-US" sz="1801" b="1" kern="0" cap="all" dirty="0">
                <a:solidFill>
                  <a:schemeClr val="bg1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2776363" y="7910029"/>
            <a:ext cx="5664037" cy="2147281"/>
            <a:chOff x="11995124" y="9411919"/>
            <a:chExt cx="5664037" cy="2147281"/>
          </a:xfrm>
        </p:grpSpPr>
        <p:pic>
          <p:nvPicPr>
            <p:cNvPr id="132" name="Picture 13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95124" y="9411919"/>
              <a:ext cx="2105178" cy="2147281"/>
            </a:xfrm>
            <a:prstGeom prst="ellipse">
              <a:avLst/>
            </a:prstGeom>
          </p:spPr>
        </p:pic>
        <p:sp>
          <p:nvSpPr>
            <p:cNvPr id="53" name="TextBox 52"/>
            <p:cNvSpPr txBox="1"/>
            <p:nvPr/>
          </p:nvSpPr>
          <p:spPr bwMode="auto">
            <a:xfrm>
              <a:off x="14121354" y="9903564"/>
              <a:ext cx="3537807" cy="12468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100" b="1" kern="0" cap="all" dirty="0" smtClean="0">
                  <a:solidFill>
                    <a:srgbClr val="203864"/>
                  </a:solidFill>
                  <a:latin typeface="Helvetica Neue Medium" charset="0"/>
                  <a:ea typeface="Helvetica Neue Medium" charset="0"/>
                  <a:cs typeface="Helvetica Neue Medium" charset="0"/>
                  <a:sym typeface="Helvetica"/>
                </a:rPr>
                <a:t>Ashley mctaggart</a:t>
              </a:r>
              <a:endParaRPr lang="en-US" sz="2100" b="1" kern="0" cap="all" dirty="0" smtClean="0">
                <a:solidFill>
                  <a:schemeClr val="bg1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endParaRPr>
            </a:p>
            <a:p>
              <a:pPr>
                <a:defRPr/>
              </a:pPr>
              <a:r>
                <a:rPr lang="en-US" sz="1801" b="1" kern="0" cap="all" dirty="0" smtClean="0">
                  <a:solidFill>
                    <a:schemeClr val="bg1">
                      <a:lumMod val="50000"/>
                    </a:schemeClr>
                  </a:solidFill>
                  <a:latin typeface="Helvetica Neue Medium" charset="0"/>
                  <a:ea typeface="Helvetica Neue Medium" charset="0"/>
                  <a:cs typeface="Helvetica Neue Medium" charset="0"/>
                  <a:sym typeface="Helvetica"/>
                </a:rPr>
                <a:t>Associate director, career education &amp; advising </a:t>
              </a:r>
              <a:endParaRPr lang="en-US" sz="1801" b="1" kern="0" cap="all" dirty="0">
                <a:solidFill>
                  <a:schemeClr val="bg1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8509585" y="5313107"/>
            <a:ext cx="5503437" cy="2147281"/>
            <a:chOff x="1337324" y="9373559"/>
            <a:chExt cx="5503437" cy="2147281"/>
          </a:xfrm>
        </p:grpSpPr>
        <p:pic>
          <p:nvPicPr>
            <p:cNvPr id="137" name="Picture 13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7324" y="9373559"/>
              <a:ext cx="2147281" cy="2147281"/>
            </a:xfrm>
            <a:prstGeom prst="ellipse">
              <a:avLst/>
            </a:prstGeom>
          </p:spPr>
        </p:pic>
        <p:sp>
          <p:nvSpPr>
            <p:cNvPr id="55" name="TextBox 54"/>
            <p:cNvSpPr txBox="1"/>
            <p:nvPr/>
          </p:nvSpPr>
          <p:spPr bwMode="auto">
            <a:xfrm>
              <a:off x="3621937" y="9903564"/>
              <a:ext cx="3218824" cy="12468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100" b="1" kern="0" cap="all" dirty="0" smtClean="0">
                  <a:solidFill>
                    <a:srgbClr val="203864"/>
                  </a:solidFill>
                  <a:latin typeface="Helvetica Neue Medium" charset="0"/>
                  <a:ea typeface="Helvetica Neue Medium" charset="0"/>
                  <a:cs typeface="Helvetica Neue Medium" charset="0"/>
                  <a:sym typeface="Helvetica"/>
                </a:rPr>
                <a:t>Tamara clarkson</a:t>
              </a:r>
              <a:endParaRPr lang="en-US" sz="2100" b="1" kern="0" cap="all" dirty="0" smtClean="0">
                <a:solidFill>
                  <a:schemeClr val="bg1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endParaRPr>
            </a:p>
            <a:p>
              <a:pPr>
                <a:defRPr/>
              </a:pPr>
              <a:r>
                <a:rPr lang="en-US" sz="1801" b="1" kern="0" cap="all" dirty="0" smtClean="0">
                  <a:solidFill>
                    <a:schemeClr val="bg1">
                      <a:lumMod val="50000"/>
                    </a:schemeClr>
                  </a:solidFill>
                  <a:latin typeface="Helvetica Neue Medium" charset="0"/>
                  <a:ea typeface="Helvetica Neue Medium" charset="0"/>
                  <a:cs typeface="Helvetica Neue Medium" charset="0"/>
                  <a:sym typeface="Helvetica"/>
                </a:rPr>
                <a:t>Associate director, career education &amp; advising </a:t>
              </a:r>
              <a:endParaRPr lang="en-US" sz="1801" b="1" kern="0" cap="all" dirty="0">
                <a:solidFill>
                  <a:schemeClr val="bg1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92910" y="5410200"/>
            <a:ext cx="5790021" cy="2147281"/>
            <a:chOff x="1487480" y="6747228"/>
            <a:chExt cx="5790021" cy="2147281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7480" y="6747228"/>
              <a:ext cx="2133060" cy="2147281"/>
            </a:xfrm>
            <a:prstGeom prst="ellipse">
              <a:avLst/>
            </a:prstGeom>
          </p:spPr>
        </p:pic>
        <p:sp>
          <p:nvSpPr>
            <p:cNvPr id="25" name="TextBox 24"/>
            <p:cNvSpPr txBox="1"/>
            <p:nvPr/>
          </p:nvSpPr>
          <p:spPr bwMode="auto">
            <a:xfrm>
              <a:off x="3739694" y="7405092"/>
              <a:ext cx="3537807" cy="9697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100" b="1" kern="0" cap="all" dirty="0" smtClean="0">
                  <a:solidFill>
                    <a:srgbClr val="203864"/>
                  </a:solidFill>
                  <a:latin typeface="Helvetica Neue Medium" charset="0"/>
                  <a:ea typeface="Helvetica Neue Medium" charset="0"/>
                  <a:cs typeface="Helvetica Neue Medium" charset="0"/>
                  <a:sym typeface="Helvetica"/>
                </a:rPr>
                <a:t>Jessica campbell</a:t>
              </a:r>
              <a:endParaRPr lang="en-US" sz="2100" b="1" kern="0" cap="all" dirty="0" smtClean="0">
                <a:solidFill>
                  <a:schemeClr val="bg1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endParaRPr>
            </a:p>
            <a:p>
              <a:pPr>
                <a:defRPr/>
              </a:pPr>
              <a:r>
                <a:rPr lang="en-US" sz="1801" b="1" kern="0" cap="all" dirty="0" smtClean="0">
                  <a:solidFill>
                    <a:schemeClr val="bg1">
                      <a:lumMod val="50000"/>
                    </a:schemeClr>
                  </a:solidFill>
                  <a:latin typeface="Helvetica Neue Medium" charset="0"/>
                  <a:ea typeface="Helvetica Neue Medium" charset="0"/>
                  <a:cs typeface="Helvetica Neue Medium" charset="0"/>
                  <a:sym typeface="Helvetica"/>
                </a:rPr>
                <a:t>Director, corporate &amp; employer relations </a:t>
              </a:r>
              <a:endParaRPr lang="en-US" sz="1801" b="1" kern="0" cap="all" dirty="0">
                <a:solidFill>
                  <a:schemeClr val="bg1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2660563" y="5416857"/>
            <a:ext cx="5779837" cy="2147281"/>
            <a:chOff x="11931348" y="6619369"/>
            <a:chExt cx="5779837" cy="2147281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1348" y="6619369"/>
              <a:ext cx="2147281" cy="2147281"/>
            </a:xfrm>
            <a:prstGeom prst="ellipse">
              <a:avLst/>
            </a:prstGeom>
          </p:spPr>
        </p:pic>
        <p:sp>
          <p:nvSpPr>
            <p:cNvPr id="27" name="TextBox 26"/>
            <p:cNvSpPr txBox="1"/>
            <p:nvPr/>
          </p:nvSpPr>
          <p:spPr bwMode="auto">
            <a:xfrm>
              <a:off x="14173378" y="7260831"/>
              <a:ext cx="3537807" cy="9697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100" b="1" kern="0" cap="all" dirty="0" smtClean="0">
                  <a:solidFill>
                    <a:srgbClr val="203864"/>
                  </a:solidFill>
                  <a:latin typeface="Helvetica Neue Medium" charset="0"/>
                  <a:ea typeface="Helvetica Neue Medium" charset="0"/>
                  <a:cs typeface="Helvetica Neue Medium" charset="0"/>
                  <a:sym typeface="Helvetica"/>
                </a:rPr>
                <a:t>Marie c. bergero</a:t>
              </a:r>
              <a:r>
                <a:rPr lang="en-US" sz="2100" b="1" kern="0" cap="all" dirty="0">
                  <a:solidFill>
                    <a:srgbClr val="203864"/>
                  </a:solidFill>
                  <a:latin typeface="Helvetica Neue Medium" charset="0"/>
                  <a:ea typeface="Helvetica Neue Medium" charset="0"/>
                  <a:cs typeface="Helvetica Neue Medium" charset="0"/>
                  <a:sym typeface="Helvetica"/>
                </a:rPr>
                <a:t>n</a:t>
              </a:r>
              <a:endParaRPr lang="en-US" sz="2100" b="1" kern="0" cap="all" dirty="0" smtClean="0">
                <a:solidFill>
                  <a:schemeClr val="bg1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endParaRPr>
            </a:p>
            <a:p>
              <a:pPr>
                <a:defRPr/>
              </a:pPr>
              <a:r>
                <a:rPr lang="en-US" sz="1801" b="1" kern="0" cap="all" dirty="0" smtClean="0">
                  <a:solidFill>
                    <a:schemeClr val="bg1">
                      <a:lumMod val="50000"/>
                    </a:schemeClr>
                  </a:solidFill>
                  <a:latin typeface="Helvetica Neue Medium" charset="0"/>
                  <a:ea typeface="Helvetica Neue Medium" charset="0"/>
                  <a:cs typeface="Helvetica Neue Medium" charset="0"/>
                  <a:sym typeface="Helvetica"/>
                </a:rPr>
                <a:t>Director, experienced hires &amp; alumni</a:t>
              </a:r>
              <a:endParaRPr lang="en-US" sz="1801" b="1" kern="0" cap="all" dirty="0">
                <a:solidFill>
                  <a:schemeClr val="bg1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8158987" y="11887200"/>
            <a:ext cx="6019800" cy="1447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692910" y="10377999"/>
            <a:ext cx="6483775" cy="2147281"/>
            <a:chOff x="6423069" y="9373559"/>
            <a:chExt cx="6483775" cy="2147281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3069" y="9373559"/>
              <a:ext cx="2138104" cy="2147281"/>
            </a:xfrm>
            <a:prstGeom prst="ellipse">
              <a:avLst/>
            </a:prstGeom>
          </p:spPr>
        </p:pic>
        <p:sp>
          <p:nvSpPr>
            <p:cNvPr id="33" name="TextBox 32"/>
            <p:cNvSpPr txBox="1"/>
            <p:nvPr/>
          </p:nvSpPr>
          <p:spPr bwMode="auto">
            <a:xfrm>
              <a:off x="8617526" y="9904489"/>
              <a:ext cx="4289318" cy="12468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100" b="1" kern="0" cap="all" dirty="0" smtClean="0">
                  <a:solidFill>
                    <a:srgbClr val="203864"/>
                  </a:solidFill>
                  <a:latin typeface="Helvetica Neue Medium" charset="0"/>
                  <a:ea typeface="Helvetica Neue Medium" charset="0"/>
                  <a:cs typeface="Helvetica Neue Medium" charset="0"/>
                  <a:sym typeface="Helvetica"/>
                </a:rPr>
                <a:t>Mariella de alba ortiz</a:t>
              </a:r>
              <a:endParaRPr lang="en-US" sz="2100" b="1" kern="0" cap="all" dirty="0" smtClean="0">
                <a:solidFill>
                  <a:schemeClr val="bg1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endParaRPr>
            </a:p>
            <a:p>
              <a:pPr>
                <a:defRPr/>
              </a:pPr>
              <a:r>
                <a:rPr lang="en-US" sz="1801" b="1" kern="0" cap="all" dirty="0" smtClean="0">
                  <a:solidFill>
                    <a:schemeClr val="bg1">
                      <a:lumMod val="50000"/>
                    </a:schemeClr>
                  </a:solidFill>
                  <a:latin typeface="Helvetica Neue Medium" charset="0"/>
                  <a:ea typeface="Helvetica Neue Medium" charset="0"/>
                  <a:cs typeface="Helvetica Neue Medium" charset="0"/>
                  <a:sym typeface="Helvetica"/>
                </a:rPr>
                <a:t>Assistant director, </a:t>
              </a:r>
            </a:p>
            <a:p>
              <a:pPr>
                <a:defRPr/>
              </a:pPr>
              <a:r>
                <a:rPr lang="en-US" sz="1801" b="1" kern="0" cap="all" dirty="0" smtClean="0">
                  <a:solidFill>
                    <a:schemeClr val="bg1">
                      <a:lumMod val="50000"/>
                    </a:schemeClr>
                  </a:solidFill>
                  <a:latin typeface="Helvetica Neue Medium" charset="0"/>
                  <a:ea typeface="Helvetica Neue Medium" charset="0"/>
                  <a:cs typeface="Helvetica Neue Medium" charset="0"/>
                  <a:sym typeface="Helvetica"/>
                </a:rPr>
                <a:t>recruiting and employer relations </a:t>
              </a:r>
              <a:endParaRPr lang="en-US" sz="1801" b="1" kern="0" cap="all" dirty="0">
                <a:solidFill>
                  <a:schemeClr val="bg1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2660564" y="10368093"/>
            <a:ext cx="5685087" cy="2147281"/>
            <a:chOff x="17055230" y="9373559"/>
            <a:chExt cx="5685087" cy="2147281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55230" y="9373559"/>
              <a:ext cx="2147281" cy="2147281"/>
            </a:xfrm>
            <a:prstGeom prst="ellipse">
              <a:avLst/>
            </a:prstGeom>
          </p:spPr>
        </p:pic>
        <p:sp>
          <p:nvSpPr>
            <p:cNvPr id="36" name="TextBox 35"/>
            <p:cNvSpPr txBox="1"/>
            <p:nvPr/>
          </p:nvSpPr>
          <p:spPr bwMode="auto">
            <a:xfrm>
              <a:off x="19202510" y="9903564"/>
              <a:ext cx="3537807" cy="12468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100" b="1" kern="0" cap="all" dirty="0" smtClean="0">
                  <a:solidFill>
                    <a:srgbClr val="203864"/>
                  </a:solidFill>
                  <a:latin typeface="Helvetica Neue Medium" charset="0"/>
                  <a:ea typeface="Helvetica Neue Medium" charset="0"/>
                  <a:cs typeface="Helvetica Neue Medium" charset="0"/>
                  <a:sym typeface="Helvetica"/>
                </a:rPr>
                <a:t>Stefanie engels</a:t>
              </a:r>
              <a:endParaRPr lang="en-US" sz="2100" b="1" kern="0" cap="all" dirty="0" smtClean="0">
                <a:solidFill>
                  <a:schemeClr val="bg1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endParaRPr>
            </a:p>
            <a:p>
              <a:pPr>
                <a:defRPr/>
              </a:pPr>
              <a:r>
                <a:rPr lang="en-US" sz="1801" b="1" kern="0" cap="all" dirty="0" smtClean="0">
                  <a:solidFill>
                    <a:schemeClr val="bg1">
                      <a:lumMod val="50000"/>
                    </a:schemeClr>
                  </a:solidFill>
                  <a:latin typeface="Helvetica Neue Medium" charset="0"/>
                  <a:ea typeface="Helvetica Neue Medium" charset="0"/>
                  <a:cs typeface="Helvetica Neue Medium" charset="0"/>
                  <a:sym typeface="Helvetica"/>
                </a:rPr>
                <a:t>Office coordinator, career development office </a:t>
              </a:r>
              <a:endParaRPr lang="en-US" sz="1801" b="1" kern="0" cap="all" dirty="0">
                <a:solidFill>
                  <a:schemeClr val="bg1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497409" y="10414880"/>
            <a:ext cx="5685088" cy="2147281"/>
            <a:chOff x="11974073" y="9411919"/>
            <a:chExt cx="5685088" cy="2147281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4073" y="9411919"/>
              <a:ext cx="2147281" cy="2147281"/>
            </a:xfrm>
            <a:prstGeom prst="ellipse">
              <a:avLst/>
            </a:prstGeom>
          </p:spPr>
        </p:pic>
        <p:sp>
          <p:nvSpPr>
            <p:cNvPr id="39" name="TextBox 38"/>
            <p:cNvSpPr txBox="1"/>
            <p:nvPr/>
          </p:nvSpPr>
          <p:spPr bwMode="auto">
            <a:xfrm>
              <a:off x="14121354" y="9903564"/>
              <a:ext cx="3537807" cy="12468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100" b="1" kern="0" cap="all" dirty="0" smtClean="0">
                  <a:solidFill>
                    <a:srgbClr val="203864"/>
                  </a:solidFill>
                  <a:latin typeface="Helvetica Neue Medium" charset="0"/>
                  <a:ea typeface="Helvetica Neue Medium" charset="0"/>
                  <a:cs typeface="Helvetica Neue Medium" charset="0"/>
                  <a:sym typeface="Helvetica"/>
                </a:rPr>
                <a:t>Darnelle desvignes </a:t>
              </a:r>
              <a:endParaRPr lang="en-US" sz="2100" b="1" kern="0" cap="all" dirty="0" smtClean="0">
                <a:solidFill>
                  <a:schemeClr val="bg1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endParaRPr>
            </a:p>
            <a:p>
              <a:pPr>
                <a:defRPr/>
              </a:pPr>
              <a:r>
                <a:rPr lang="en-US" sz="1801" b="1" kern="0" cap="all" dirty="0" smtClean="0">
                  <a:solidFill>
                    <a:schemeClr val="bg1">
                      <a:lumMod val="50000"/>
                    </a:schemeClr>
                  </a:solidFill>
                  <a:latin typeface="Helvetica Neue Medium" charset="0"/>
                  <a:ea typeface="Helvetica Neue Medium" charset="0"/>
                  <a:cs typeface="Helvetica Neue Medium" charset="0"/>
                  <a:sym typeface="Helvetica"/>
                </a:rPr>
                <a:t>Recruiting coordinator, career development office</a:t>
              </a:r>
              <a:endParaRPr lang="en-US" sz="1801" b="1" kern="0" cap="all" dirty="0">
                <a:solidFill>
                  <a:schemeClr val="bg1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19893" y="7847164"/>
            <a:ext cx="5503437" cy="2147281"/>
            <a:chOff x="1337324" y="9373559"/>
            <a:chExt cx="5503437" cy="214728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7324" y="9373559"/>
              <a:ext cx="2147281" cy="2147281"/>
            </a:xfrm>
            <a:prstGeom prst="ellipse">
              <a:avLst/>
            </a:prstGeom>
          </p:spPr>
        </p:pic>
        <p:sp>
          <p:nvSpPr>
            <p:cNvPr id="45" name="TextBox 44"/>
            <p:cNvSpPr txBox="1"/>
            <p:nvPr/>
          </p:nvSpPr>
          <p:spPr bwMode="auto">
            <a:xfrm>
              <a:off x="3621937" y="9903564"/>
              <a:ext cx="3218824" cy="12468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100" b="1" kern="0" cap="all" dirty="0" smtClean="0">
                  <a:solidFill>
                    <a:srgbClr val="203864"/>
                  </a:solidFill>
                  <a:latin typeface="Helvetica Neue Medium" charset="0"/>
                  <a:ea typeface="Helvetica Neue Medium" charset="0"/>
                  <a:cs typeface="Helvetica Neue Medium" charset="0"/>
                  <a:sym typeface="Helvetica"/>
                </a:rPr>
                <a:t>Carmen carter </a:t>
              </a:r>
              <a:endParaRPr lang="en-US" sz="2100" b="1" kern="0" cap="all" dirty="0" smtClean="0">
                <a:solidFill>
                  <a:schemeClr val="bg1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endParaRPr>
            </a:p>
            <a:p>
              <a:pPr>
                <a:defRPr/>
              </a:pPr>
              <a:r>
                <a:rPr lang="en-US" sz="1801" b="1" kern="0" cap="all" dirty="0" smtClean="0">
                  <a:solidFill>
                    <a:schemeClr val="bg1">
                      <a:lumMod val="50000"/>
                    </a:schemeClr>
                  </a:solidFill>
                  <a:latin typeface="Helvetica Neue Medium" charset="0"/>
                  <a:ea typeface="Helvetica Neue Medium" charset="0"/>
                  <a:cs typeface="Helvetica Neue Medium" charset="0"/>
                  <a:sym typeface="Helvetica"/>
                </a:rPr>
                <a:t>Associate director, recruiting &amp; employer relations </a:t>
              </a:r>
              <a:endParaRPr lang="en-US" sz="1801" b="1" kern="0" cap="all" dirty="0">
                <a:solidFill>
                  <a:schemeClr val="bg1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endParaRPr>
            </a:p>
          </p:txBody>
        </p:sp>
      </p:grpSp>
      <p:sp>
        <p:nvSpPr>
          <p:cNvPr id="46" name="TextBox 45"/>
          <p:cNvSpPr txBox="1"/>
          <p:nvPr/>
        </p:nvSpPr>
        <p:spPr bwMode="auto">
          <a:xfrm>
            <a:off x="1" y="0"/>
            <a:ext cx="24384000" cy="2743200"/>
          </a:xfrm>
          <a:prstGeom prst="rect">
            <a:avLst/>
          </a:prstGeom>
          <a:solidFill>
            <a:srgbClr val="A5A5A5"/>
          </a:solidFill>
        </p:spPr>
        <p:txBody>
          <a:bodyPr wrap="square" anchor="ctr">
            <a:noAutofit/>
          </a:bodyPr>
          <a:lstStyle/>
          <a:p>
            <a:pPr algn="ctr">
              <a:defRPr/>
            </a:pPr>
            <a:r>
              <a:rPr lang="en-US" sz="7202" kern="0" cap="all" spc="27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Meet our team</a:t>
            </a:r>
            <a:endParaRPr lang="en-US" sz="7202" kern="0" cap="all" spc="27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  <a:sym typeface="Helvetica"/>
            </a:endParaRPr>
          </a:p>
        </p:txBody>
      </p:sp>
      <p:sp>
        <p:nvSpPr>
          <p:cNvPr id="47" name="TextBox 46"/>
          <p:cNvSpPr txBox="1"/>
          <p:nvPr/>
        </p:nvSpPr>
        <p:spPr bwMode="auto">
          <a:xfrm>
            <a:off x="18334286" y="10540830"/>
            <a:ext cx="5791201" cy="183751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anchor="ctr">
            <a:noAutofit/>
          </a:bodyPr>
          <a:lstStyle/>
          <a:p>
            <a:pPr algn="ctr">
              <a:defRPr/>
            </a:pPr>
            <a:r>
              <a:rPr lang="en-US" sz="3200" kern="0" cap="all" spc="132" dirty="0" smtClean="0">
                <a:solidFill>
                  <a:srgbClr val="FFFF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Schedule Appointments in </a:t>
            </a:r>
          </a:p>
          <a:p>
            <a:pPr algn="ctr">
              <a:defRPr/>
            </a:pPr>
            <a:r>
              <a:rPr lang="en-US" sz="3200" kern="0" cap="all" spc="132" dirty="0" smtClean="0">
                <a:solidFill>
                  <a:srgbClr val="FFFF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Owl careers</a:t>
            </a:r>
            <a:endParaRPr lang="en-US" sz="3200" kern="0" cap="all" spc="132" dirty="0">
              <a:solidFill>
                <a:srgbClr val="FFFFFF"/>
              </a:solidFill>
              <a:latin typeface="Helvetica Neue Medium" charset="0"/>
              <a:ea typeface="Helvetica Neue Medium" charset="0"/>
              <a:cs typeface="Helvetica Neue Medium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07779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" b="14744"/>
          <a:stretch/>
        </p:blipFill>
        <p:spPr>
          <a:xfrm>
            <a:off x="0" y="1"/>
            <a:ext cx="24384000" cy="137641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-1"/>
            <a:ext cx="24384000" cy="1376412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4000"/>
                </a:schemeClr>
              </a:gs>
              <a:gs pos="84000">
                <a:schemeClr val="bg1"/>
              </a:gs>
              <a:gs pos="100000">
                <a:schemeClr val="bg1">
                  <a:lumMod val="95000"/>
                </a:schemeClr>
              </a:gs>
              <a:gs pos="62000">
                <a:schemeClr val="bg1">
                  <a:alpha val="62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 err="1" smtClean="0"/>
              <a:t>Wq</a:t>
            </a:r>
            <a:endParaRPr lang="en-US" sz="162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145" y="5536493"/>
            <a:ext cx="11110850" cy="255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75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DBF14C-971C-264E-B4E6-49E1210171C5}"/>
              </a:ext>
            </a:extLst>
          </p:cNvPr>
          <p:cNvSpPr/>
          <p:nvPr/>
        </p:nvSpPr>
        <p:spPr>
          <a:xfrm>
            <a:off x="13411200" y="-685800"/>
            <a:ext cx="11024922" cy="1440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person walking down a sidewalk&#10;&#10;Description automatically generated">
            <a:extLst>
              <a:ext uri="{FF2B5EF4-FFF2-40B4-BE49-F238E27FC236}">
                <a16:creationId xmlns:a16="http://schemas.microsoft.com/office/drawing/2014/main" id="{A0B68D5E-187E-904A-B18F-131C1654DD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85800"/>
            <a:ext cx="9740570" cy="14401800"/>
          </a:xfrm>
          <a:prstGeom prst="rect">
            <a:avLst/>
          </a:prstGeom>
        </p:spPr>
      </p:pic>
      <p:pic>
        <p:nvPicPr>
          <p:cNvPr id="12" name="Picture 11" descr="A person walking down a dirt road&#10;&#10;Description automatically generated">
            <a:extLst>
              <a:ext uri="{FF2B5EF4-FFF2-40B4-BE49-F238E27FC236}">
                <a16:creationId xmlns:a16="http://schemas.microsoft.com/office/drawing/2014/main" id="{A53CB8B6-1F1D-A24C-A151-C7233DE83F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2200" y="-685800"/>
            <a:ext cx="7239000" cy="144399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BFABC83-1D42-194D-8B3D-7AA01D1A0D72}"/>
              </a:ext>
            </a:extLst>
          </p:cNvPr>
          <p:cNvSpPr txBox="1">
            <a:spLocks/>
          </p:cNvSpPr>
          <p:nvPr/>
        </p:nvSpPr>
        <p:spPr>
          <a:xfrm>
            <a:off x="14764488" y="8455639"/>
            <a:ext cx="9619512" cy="1219200"/>
          </a:xfrm>
          <a:prstGeom prst="rect">
            <a:avLst/>
          </a:prstGeom>
        </p:spPr>
        <p:txBody>
          <a:bodyPr/>
          <a:lstStyle>
            <a:lvl1pPr algn="l" defTabSz="182860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799" kern="120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6600" spc="600" dirty="0" smtClean="0">
                <a:solidFill>
                  <a:schemeClr val="bg1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CAREER SERVICES </a:t>
            </a:r>
            <a:r>
              <a:rPr lang="en-US" sz="6600" spc="600" dirty="0">
                <a:solidFill>
                  <a:schemeClr val="bg1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AT</a:t>
            </a:r>
          </a:p>
        </p:txBody>
      </p:sp>
      <p:pic>
        <p:nvPicPr>
          <p:cNvPr id="6" name="Picture 5" descr="A group of people standing in a park&#10;&#10;Description automatically generated">
            <a:extLst>
              <a:ext uri="{FF2B5EF4-FFF2-40B4-BE49-F238E27FC236}">
                <a16:creationId xmlns:a16="http://schemas.microsoft.com/office/drawing/2014/main" id="{895E69E2-F343-7747-BB89-05C81D98B64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11198" y="-685800"/>
            <a:ext cx="11024923" cy="7344216"/>
          </a:xfrm>
          <a:prstGeom prst="rect">
            <a:avLst/>
          </a:prstGeom>
        </p:spPr>
      </p:pic>
      <p:pic>
        <p:nvPicPr>
          <p:cNvPr id="13" name="Picture 12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8831CA5E-3E8E-7F43-AC84-8255E8B8AF0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3982" y="9674839"/>
            <a:ext cx="9753600" cy="185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48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58" t="-5545" r="9591" b="14810"/>
          <a:stretch/>
        </p:blipFill>
        <p:spPr>
          <a:xfrm>
            <a:off x="14020800" y="1"/>
            <a:ext cx="10363200" cy="1371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1260229" y="2762874"/>
            <a:ext cx="11157914" cy="104833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/>
          <a:p>
            <a:pPr>
              <a:defRPr/>
            </a:pPr>
            <a:r>
              <a:rPr lang="en-US" sz="4000" kern="0" cap="all" spc="132" dirty="0" smtClean="0">
                <a:solidFill>
                  <a:srgbClr val="FFFF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Targeting and research</a:t>
            </a:r>
            <a:endParaRPr lang="en-US" sz="4000" kern="0" cap="all" spc="132" dirty="0">
              <a:solidFill>
                <a:srgbClr val="FFFFFF"/>
              </a:solidFill>
              <a:latin typeface="Helvetica Neue Medium" charset="0"/>
              <a:ea typeface="Helvetica Neue Medium" charset="0"/>
              <a:cs typeface="Helvetica Neue Medium" charset="0"/>
              <a:sym typeface="Helvetica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1295398" y="4364909"/>
            <a:ext cx="11157914" cy="104833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/>
          <a:p>
            <a:pPr>
              <a:defRPr/>
            </a:pPr>
            <a:r>
              <a:rPr lang="en-US" sz="4000" kern="0" cap="all" spc="132" dirty="0" smtClean="0">
                <a:solidFill>
                  <a:srgbClr val="FFFF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Planning &amp; Recordkeeping</a:t>
            </a:r>
            <a:endParaRPr lang="en-US" sz="4000" kern="0" cap="all" spc="132" dirty="0">
              <a:solidFill>
                <a:srgbClr val="FFFFFF"/>
              </a:solidFill>
              <a:latin typeface="Helvetica Neue Medium" charset="0"/>
              <a:ea typeface="Helvetica Neue Medium" charset="0"/>
              <a:cs typeface="Helvetica Neue Medium" charset="0"/>
              <a:sym typeface="Helvetica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1295398" y="5986619"/>
            <a:ext cx="11157914" cy="104833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/>
          <a:p>
            <a:pPr>
              <a:defRPr/>
            </a:pPr>
            <a:r>
              <a:rPr lang="en-US" sz="4000" kern="0" cap="all" spc="132" dirty="0" smtClean="0">
                <a:solidFill>
                  <a:srgbClr val="FFFF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Creating a Solid</a:t>
            </a:r>
            <a:r>
              <a:rPr lang="en-US" sz="4000" kern="0" cap="all" spc="132" dirty="0" smtClean="0">
                <a:solidFill>
                  <a:srgbClr val="FFFF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, tailoring-friendly resume</a:t>
            </a:r>
            <a:endParaRPr lang="en-US" sz="4000" kern="0" cap="all" spc="132" dirty="0">
              <a:solidFill>
                <a:srgbClr val="FFFFFF"/>
              </a:solidFill>
              <a:latin typeface="Helvetica Neue Medium" charset="0"/>
              <a:ea typeface="Helvetica Neue Medium" charset="0"/>
              <a:cs typeface="Helvetica Neue Medium" charset="0"/>
              <a:sym typeface="Helvetica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1295398" y="7608328"/>
            <a:ext cx="11157914" cy="104833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/>
          <a:p>
            <a:pPr>
              <a:defRPr/>
            </a:pPr>
            <a:r>
              <a:rPr lang="en-US" sz="4000" kern="0" cap="all" spc="132" dirty="0" smtClean="0">
                <a:solidFill>
                  <a:srgbClr val="FFFF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Building a Robust</a:t>
            </a:r>
            <a:r>
              <a:rPr lang="en-US" sz="4000" kern="0" cap="all" spc="132" dirty="0" smtClean="0">
                <a:solidFill>
                  <a:srgbClr val="FFFF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, </a:t>
            </a:r>
            <a:r>
              <a:rPr lang="en-US" sz="4000" kern="0" cap="all" spc="132" dirty="0" smtClean="0">
                <a:solidFill>
                  <a:srgbClr val="FFFF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aligned, keyword-rich </a:t>
            </a:r>
            <a:r>
              <a:rPr lang="en-US" sz="4000" kern="0" cap="all" spc="132" dirty="0" err="1" smtClean="0">
                <a:solidFill>
                  <a:srgbClr val="FFFF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linkedin</a:t>
            </a:r>
            <a:r>
              <a:rPr lang="en-US" sz="4000" kern="0" cap="all" spc="132" dirty="0" smtClean="0">
                <a:solidFill>
                  <a:srgbClr val="FFFF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 profile</a:t>
            </a:r>
            <a:endParaRPr lang="en-US" sz="4000" kern="0" cap="all" spc="132" dirty="0">
              <a:solidFill>
                <a:srgbClr val="FFFFFF"/>
              </a:solidFill>
              <a:latin typeface="Helvetica Neue Medium" charset="0"/>
              <a:ea typeface="Helvetica Neue Medium" charset="0"/>
              <a:cs typeface="Helvetica Neue Medium" charset="0"/>
              <a:sym typeface="Helvetica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14038295" y="0"/>
            <a:ext cx="10345705" cy="2743200"/>
          </a:xfrm>
          <a:prstGeom prst="rect">
            <a:avLst/>
          </a:prstGeom>
          <a:solidFill>
            <a:srgbClr val="A5A5A5"/>
          </a:solidFill>
        </p:spPr>
        <p:txBody>
          <a:bodyPr wrap="square" anchor="ctr">
            <a:noAutofit/>
          </a:bodyPr>
          <a:lstStyle/>
          <a:p>
            <a:pPr algn="ctr">
              <a:defRPr/>
            </a:pPr>
            <a:r>
              <a:rPr lang="en-US" sz="7202" kern="0" cap="all" spc="27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Fundamentals do not change</a:t>
            </a:r>
            <a:endParaRPr lang="en-US" sz="7202" kern="0" cap="all" spc="27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  <a:sym typeface="Helvetica"/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1333498" y="10832072"/>
            <a:ext cx="11157914" cy="104833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/>
          <a:p>
            <a:pPr>
              <a:defRPr/>
            </a:pPr>
            <a:r>
              <a:rPr lang="en-US" sz="4400" kern="0" cap="all" spc="132" dirty="0" smtClean="0">
                <a:solidFill>
                  <a:srgbClr val="FFFF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Networking, networking, networking </a:t>
            </a:r>
            <a:r>
              <a:rPr lang="en-US" sz="4400" kern="0" cap="all" spc="132" dirty="0" smtClean="0">
                <a:solidFill>
                  <a:srgbClr val="FFFF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…and follow-up</a:t>
            </a:r>
            <a:endParaRPr lang="en-US" sz="4400" kern="0" cap="all" spc="132" dirty="0">
              <a:solidFill>
                <a:srgbClr val="FFFFFF"/>
              </a:solidFill>
              <a:latin typeface="Helvetica Neue Medium" charset="0"/>
              <a:ea typeface="Helvetica Neue Medium" charset="0"/>
              <a:cs typeface="Helvetica Neue Medium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14362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 bwMode="auto">
          <a:xfrm>
            <a:off x="-43327" y="4157259"/>
            <a:ext cx="14081622" cy="5401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1500" b="1" kern="0" cap="all" spc="270" dirty="0" smtClean="0">
                <a:solidFill>
                  <a:srgbClr val="203864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targeting</a:t>
            </a:r>
          </a:p>
          <a:p>
            <a:pPr algn="ctr">
              <a:defRPr/>
            </a:pPr>
            <a:r>
              <a:rPr lang="en-US" sz="11500" b="1" kern="0" cap="all" spc="270" dirty="0" smtClean="0">
                <a:solidFill>
                  <a:srgbClr val="203864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&amp;</a:t>
            </a:r>
          </a:p>
          <a:p>
            <a:pPr algn="ctr">
              <a:defRPr/>
            </a:pPr>
            <a:r>
              <a:rPr lang="en-US" sz="11500" b="1" kern="0" cap="all" spc="270" dirty="0" smtClean="0">
                <a:solidFill>
                  <a:srgbClr val="203864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research</a:t>
            </a:r>
            <a:endParaRPr lang="en-US" sz="11500" b="1" kern="0" cap="all" spc="270" dirty="0">
              <a:solidFill>
                <a:srgbClr val="203864"/>
              </a:solidFill>
              <a:latin typeface="Helvetica Neue Medium" charset="0"/>
              <a:ea typeface="Helvetica Neue Medium" charset="0"/>
              <a:cs typeface="Helvetica Neue Medium" charset="0"/>
              <a:sym typeface="Helvetic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58" t="-5545" r="9591" b="14810"/>
          <a:stretch/>
        </p:blipFill>
        <p:spPr>
          <a:xfrm>
            <a:off x="14020800" y="-2"/>
            <a:ext cx="103632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2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58" t="-5545" r="9591" b="14810"/>
          <a:stretch/>
        </p:blipFill>
        <p:spPr>
          <a:xfrm>
            <a:off x="14020800" y="1"/>
            <a:ext cx="10363200" cy="1371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2362200" y="2777836"/>
            <a:ext cx="9829800" cy="104833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/>
          <a:p>
            <a:pPr>
              <a:defRPr/>
            </a:pPr>
            <a:r>
              <a:rPr lang="en-US" sz="5402" kern="0" cap="all" spc="132" dirty="0" smtClean="0">
                <a:solidFill>
                  <a:srgbClr val="FFFF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Determine target Role</a:t>
            </a:r>
            <a:endParaRPr lang="en-US" sz="5402" kern="0" cap="all" spc="132" dirty="0">
              <a:solidFill>
                <a:srgbClr val="FFFFFF"/>
              </a:solidFill>
              <a:latin typeface="Helvetica Neue Medium" charset="0"/>
              <a:ea typeface="Helvetica Neue Medium" charset="0"/>
              <a:cs typeface="Helvetica Neue Medium" charset="0"/>
              <a:sym typeface="Helvetica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2376052" y="9051220"/>
            <a:ext cx="9815947" cy="104833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/>
          <a:p>
            <a:pPr>
              <a:defRPr/>
            </a:pPr>
            <a:r>
              <a:rPr lang="en-US" sz="5402" kern="0" cap="all" spc="132" dirty="0" smtClean="0">
                <a:solidFill>
                  <a:srgbClr val="FFFF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Build Lexicon/Language</a:t>
            </a:r>
            <a:endParaRPr lang="en-US" sz="5402" kern="0" cap="all" spc="132" dirty="0">
              <a:solidFill>
                <a:srgbClr val="FFFFFF"/>
              </a:solidFill>
              <a:latin typeface="Helvetica Neue Medium" charset="0"/>
              <a:ea typeface="Helvetica Neue Medium" charset="0"/>
              <a:cs typeface="Helvetica Neue Medium" charset="0"/>
              <a:sym typeface="Helvetica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2362198" y="6080631"/>
            <a:ext cx="9829802" cy="98895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/>
          <a:p>
            <a:pPr>
              <a:defRPr/>
            </a:pPr>
            <a:r>
              <a:rPr lang="en-US" sz="5402" kern="0" cap="all" spc="132" dirty="0" smtClean="0">
                <a:solidFill>
                  <a:srgbClr val="FFFF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Lift Keywords/Phrases</a:t>
            </a:r>
            <a:endParaRPr lang="en-US" sz="5402" kern="0" cap="all" spc="132" dirty="0">
              <a:solidFill>
                <a:srgbClr val="FFFFFF"/>
              </a:solidFill>
              <a:latin typeface="Helvetica Neue Medium" charset="0"/>
              <a:ea typeface="Helvetica Neue Medium" charset="0"/>
              <a:cs typeface="Helvetica Neue Medium" charset="0"/>
              <a:sym typeface="Helvetica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2332845" y="12117099"/>
            <a:ext cx="9859154" cy="110013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/>
          <a:p>
            <a:pPr>
              <a:defRPr/>
            </a:pPr>
            <a:r>
              <a:rPr lang="en-US" sz="5402" kern="0" cap="all" spc="132" dirty="0" smtClean="0">
                <a:solidFill>
                  <a:srgbClr val="FFFF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Plan Market approach</a:t>
            </a:r>
            <a:endParaRPr lang="en-US" sz="5402" kern="0" cap="all" spc="132" dirty="0">
              <a:solidFill>
                <a:srgbClr val="FFFFFF"/>
              </a:solidFill>
              <a:latin typeface="Helvetica Neue Medium" charset="0"/>
              <a:ea typeface="Helvetica Neue Medium" charset="0"/>
              <a:cs typeface="Helvetica Neue Medium" charset="0"/>
              <a:sym typeface="Helvetica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2376053" y="10631805"/>
            <a:ext cx="9815946" cy="97908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/>
          <a:p>
            <a:pPr>
              <a:defRPr/>
            </a:pPr>
            <a:r>
              <a:rPr lang="en-US" sz="5402" kern="0" cap="all" spc="132" dirty="0" smtClean="0">
                <a:solidFill>
                  <a:srgbClr val="FFFF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Research Companies</a:t>
            </a:r>
            <a:endParaRPr lang="en-US" sz="5402" kern="0" cap="all" spc="132" dirty="0">
              <a:solidFill>
                <a:srgbClr val="FFFFFF"/>
              </a:solidFill>
              <a:latin typeface="Helvetica Neue Medium" charset="0"/>
              <a:ea typeface="Helvetica Neue Medium" charset="0"/>
              <a:cs typeface="Helvetica Neue Medium" charset="0"/>
              <a:sym typeface="Helvetica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2362198" y="4512930"/>
            <a:ext cx="9829802" cy="103545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/>
          <a:p>
            <a:pPr>
              <a:defRPr/>
            </a:pPr>
            <a:r>
              <a:rPr lang="en-US" sz="5402" kern="0" cap="all" spc="132" dirty="0" smtClean="0">
                <a:solidFill>
                  <a:srgbClr val="FFFF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Review Job Postings</a:t>
            </a:r>
            <a:endParaRPr lang="en-US" sz="5402" kern="0" cap="all" spc="132" dirty="0">
              <a:solidFill>
                <a:srgbClr val="FFFFFF"/>
              </a:solidFill>
              <a:latin typeface="Helvetica Neue Medium" charset="0"/>
              <a:ea typeface="Helvetica Neue Medium" charset="0"/>
              <a:cs typeface="Helvetica Neue Medium" charset="0"/>
              <a:sym typeface="Helvetica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2362198" y="7530012"/>
            <a:ext cx="9829802" cy="108424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/>
          <a:p>
            <a:pPr>
              <a:defRPr/>
            </a:pPr>
            <a:r>
              <a:rPr lang="en-US" sz="5402" kern="0" cap="all" spc="132" dirty="0" smtClean="0">
                <a:solidFill>
                  <a:srgbClr val="FFFF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Read </a:t>
            </a:r>
            <a:r>
              <a:rPr lang="en-US" sz="5402" kern="0" cap="all" spc="132" dirty="0" err="1" smtClean="0">
                <a:solidFill>
                  <a:srgbClr val="FFFF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LInkedIn</a:t>
            </a:r>
            <a:r>
              <a:rPr lang="en-US" sz="5402" kern="0" cap="all" spc="132" dirty="0" smtClean="0">
                <a:solidFill>
                  <a:srgbClr val="FFFF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 Profiles</a:t>
            </a:r>
            <a:endParaRPr lang="en-US" sz="5402" kern="0" cap="all" spc="132" dirty="0">
              <a:solidFill>
                <a:srgbClr val="FFFFFF"/>
              </a:solidFill>
              <a:latin typeface="Helvetica Neue Medium" charset="0"/>
              <a:ea typeface="Helvetica Neue Medium" charset="0"/>
              <a:cs typeface="Helvetica Neue Medium" charset="0"/>
              <a:sym typeface="Helvetica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14045222" y="0"/>
            <a:ext cx="10338778" cy="2743200"/>
          </a:xfrm>
          <a:prstGeom prst="rect">
            <a:avLst/>
          </a:prstGeom>
          <a:solidFill>
            <a:srgbClr val="A5A5A5"/>
          </a:solidFill>
        </p:spPr>
        <p:txBody>
          <a:bodyPr wrap="square" anchor="ctr">
            <a:noAutofit/>
          </a:bodyPr>
          <a:lstStyle/>
          <a:p>
            <a:pPr algn="ctr">
              <a:defRPr/>
            </a:pPr>
            <a:r>
              <a:rPr lang="en-US" sz="7202" kern="0" cap="all" spc="27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Research</a:t>
            </a:r>
            <a:endParaRPr lang="en-US" sz="7202" kern="0" cap="all" spc="27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04657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 bwMode="auto">
          <a:xfrm>
            <a:off x="-15618" y="5042117"/>
            <a:ext cx="14081622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1500" b="1" kern="0" cap="all" spc="270" dirty="0" smtClean="0">
                <a:solidFill>
                  <a:srgbClr val="203864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Planning &amp; Recordkeeping</a:t>
            </a:r>
            <a:endParaRPr lang="en-US" sz="11500" b="1" kern="0" cap="all" spc="270" dirty="0">
              <a:solidFill>
                <a:srgbClr val="203864"/>
              </a:solidFill>
              <a:latin typeface="Helvetica Neue Medium" charset="0"/>
              <a:ea typeface="Helvetica Neue Medium" charset="0"/>
              <a:cs typeface="Helvetica Neue Medium" charset="0"/>
              <a:sym typeface="Helvetic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2" t="8362" r="4644" b="8026"/>
          <a:stretch/>
        </p:blipFill>
        <p:spPr>
          <a:xfrm>
            <a:off x="14038295" y="0"/>
            <a:ext cx="10345705" cy="1371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2" t="8362" r="4644" b="8026"/>
          <a:stretch/>
        </p:blipFill>
        <p:spPr>
          <a:xfrm>
            <a:off x="13993268" y="1"/>
            <a:ext cx="10345705" cy="13715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2362200" y="2777836"/>
            <a:ext cx="9829800" cy="104833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/>
          <a:p>
            <a:pPr>
              <a:defRPr/>
            </a:pPr>
            <a:r>
              <a:rPr lang="en-US" sz="5402" kern="0" cap="all" spc="132" dirty="0" smtClean="0">
                <a:solidFill>
                  <a:srgbClr val="FFFF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Consider the process</a:t>
            </a:r>
            <a:endParaRPr lang="en-US" sz="5402" kern="0" cap="all" spc="132" dirty="0">
              <a:solidFill>
                <a:srgbClr val="FFFFFF"/>
              </a:solidFill>
              <a:latin typeface="Helvetica Neue Medium" charset="0"/>
              <a:ea typeface="Helvetica Neue Medium" charset="0"/>
              <a:cs typeface="Helvetica Neue Medium" charset="0"/>
              <a:sym typeface="Helvetica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2376052" y="9051220"/>
            <a:ext cx="9815947" cy="104833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/>
          <a:p>
            <a:pPr>
              <a:defRPr/>
            </a:pPr>
            <a:r>
              <a:rPr lang="en-US" sz="5402" kern="0" cap="all" spc="132" dirty="0" smtClean="0">
                <a:solidFill>
                  <a:srgbClr val="FFFF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Use “Standard” Format</a:t>
            </a:r>
            <a:endParaRPr lang="en-US" sz="5402" kern="0" cap="all" spc="132" dirty="0">
              <a:solidFill>
                <a:srgbClr val="FFFFFF"/>
              </a:solidFill>
              <a:latin typeface="Helvetica Neue Medium" charset="0"/>
              <a:ea typeface="Helvetica Neue Medium" charset="0"/>
              <a:cs typeface="Helvetica Neue Medium" charset="0"/>
              <a:sym typeface="Helvetica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2362198" y="6080631"/>
            <a:ext cx="9829802" cy="98895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/>
          <a:p>
            <a:pPr>
              <a:defRPr/>
            </a:pPr>
            <a:r>
              <a:rPr lang="en-US" sz="4800" kern="0" cap="all" spc="132" dirty="0" smtClean="0">
                <a:solidFill>
                  <a:srgbClr val="FFFF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Rearticulate experience</a:t>
            </a:r>
            <a:endParaRPr lang="en-US" sz="4800" kern="0" cap="all" spc="132" dirty="0">
              <a:solidFill>
                <a:srgbClr val="FFFFFF"/>
              </a:solidFill>
              <a:latin typeface="Helvetica Neue Medium" charset="0"/>
              <a:ea typeface="Helvetica Neue Medium" charset="0"/>
              <a:cs typeface="Helvetica Neue Medium" charset="0"/>
              <a:sym typeface="Helvetica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2376053" y="10631805"/>
            <a:ext cx="9815946" cy="97908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/>
          <a:p>
            <a:pPr>
              <a:defRPr/>
            </a:pPr>
            <a:r>
              <a:rPr lang="en-US" sz="5402" kern="0" cap="all" spc="132" dirty="0" smtClean="0">
                <a:solidFill>
                  <a:srgbClr val="FFFF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Proofread!</a:t>
            </a:r>
            <a:endParaRPr lang="en-US" sz="5402" kern="0" cap="all" spc="132" dirty="0">
              <a:solidFill>
                <a:srgbClr val="FFFFFF"/>
              </a:solidFill>
              <a:latin typeface="Helvetica Neue Medium" charset="0"/>
              <a:ea typeface="Helvetica Neue Medium" charset="0"/>
              <a:cs typeface="Helvetica Neue Medium" charset="0"/>
              <a:sym typeface="Helvetica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2362198" y="4512930"/>
            <a:ext cx="9829802" cy="103545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/>
          <a:p>
            <a:pPr>
              <a:defRPr/>
            </a:pPr>
            <a:r>
              <a:rPr lang="en-US" sz="5402" kern="0" cap="all" spc="132" dirty="0" smtClean="0">
                <a:solidFill>
                  <a:srgbClr val="FFFF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Keywords</a:t>
            </a:r>
            <a:r>
              <a:rPr lang="en-US" sz="5402" kern="0" cap="all" spc="132" dirty="0">
                <a:solidFill>
                  <a:srgbClr val="FFFF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 </a:t>
            </a:r>
            <a:r>
              <a:rPr lang="en-US" sz="5402" kern="0" cap="all" spc="132" dirty="0" smtClean="0">
                <a:solidFill>
                  <a:srgbClr val="FFFF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rule </a:t>
            </a:r>
            <a:endParaRPr lang="en-US" sz="5402" kern="0" cap="all" spc="132" dirty="0">
              <a:solidFill>
                <a:srgbClr val="FFFFFF"/>
              </a:solidFill>
              <a:latin typeface="Helvetica Neue Medium" charset="0"/>
              <a:ea typeface="Helvetica Neue Medium" charset="0"/>
              <a:cs typeface="Helvetica Neue Medium" charset="0"/>
              <a:sym typeface="Helvetica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2362198" y="7530012"/>
            <a:ext cx="9829802" cy="108424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/>
          <a:p>
            <a:pPr>
              <a:defRPr/>
            </a:pPr>
            <a:r>
              <a:rPr lang="en-US" sz="5402" kern="0" cap="all" spc="132" dirty="0" smtClean="0">
                <a:solidFill>
                  <a:srgbClr val="FFFF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Tailor per opportunity</a:t>
            </a:r>
            <a:endParaRPr lang="en-US" sz="5402" kern="0" cap="all" spc="132" dirty="0">
              <a:solidFill>
                <a:srgbClr val="FFFFFF"/>
              </a:solidFill>
              <a:latin typeface="Helvetica Neue Medium" charset="0"/>
              <a:ea typeface="Helvetica Neue Medium" charset="0"/>
              <a:cs typeface="Helvetica Neue Medium" charset="0"/>
              <a:sym typeface="Helvetica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14000195" y="0"/>
            <a:ext cx="10338778" cy="2743200"/>
          </a:xfrm>
          <a:prstGeom prst="rect">
            <a:avLst/>
          </a:prstGeom>
          <a:solidFill>
            <a:srgbClr val="A5A5A5"/>
          </a:solidFill>
        </p:spPr>
        <p:txBody>
          <a:bodyPr wrap="square" anchor="ctr">
            <a:noAutofit/>
          </a:bodyPr>
          <a:lstStyle/>
          <a:p>
            <a:pPr algn="ctr">
              <a:defRPr/>
            </a:pPr>
            <a:r>
              <a:rPr lang="en-US" sz="7202" kern="0" cap="all" spc="27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Building a Solid, Fungible Resume</a:t>
            </a:r>
            <a:endParaRPr lang="en-US" sz="7202" kern="0" cap="all" spc="27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1300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 bwMode="auto">
          <a:xfrm>
            <a:off x="0" y="5042117"/>
            <a:ext cx="1408162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8000" b="1" kern="0" cap="all" spc="270" dirty="0" smtClean="0">
                <a:solidFill>
                  <a:srgbClr val="203864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Create a Robust, aligned </a:t>
            </a:r>
            <a:r>
              <a:rPr lang="en-US" sz="8000" b="1" kern="0" cap="all" spc="270" dirty="0" err="1" smtClean="0">
                <a:solidFill>
                  <a:srgbClr val="203864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Linkedin</a:t>
            </a:r>
            <a:r>
              <a:rPr lang="en-US" sz="8000" b="1" kern="0" cap="all" spc="270" dirty="0" smtClean="0">
                <a:solidFill>
                  <a:srgbClr val="203864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 Profile</a:t>
            </a:r>
            <a:endParaRPr lang="en-US" sz="8000" b="1" kern="0" cap="all" spc="270" dirty="0">
              <a:solidFill>
                <a:srgbClr val="203864"/>
              </a:solidFill>
              <a:latin typeface="Helvetica Neue Medium" charset="0"/>
              <a:ea typeface="Helvetica Neue Medium" charset="0"/>
              <a:cs typeface="Helvetica Neue Medium" charset="0"/>
              <a:sym typeface="Helvetic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5" t="-555" r="41393" b="555"/>
          <a:stretch/>
        </p:blipFill>
        <p:spPr>
          <a:xfrm>
            <a:off x="14000195" y="-19511"/>
            <a:ext cx="10383805" cy="1373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5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5" t="-555" r="41393" b="555"/>
          <a:stretch/>
        </p:blipFill>
        <p:spPr>
          <a:xfrm>
            <a:off x="14000195" y="-34636"/>
            <a:ext cx="10383805" cy="137355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2362200" y="2777836"/>
            <a:ext cx="9829800" cy="104833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/>
          <a:p>
            <a:pPr>
              <a:defRPr/>
            </a:pPr>
            <a:r>
              <a:rPr lang="en-US" sz="5402" kern="0" cap="all" spc="132" dirty="0" smtClean="0">
                <a:solidFill>
                  <a:srgbClr val="FFFF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“bones” match resume</a:t>
            </a:r>
            <a:endParaRPr lang="en-US" sz="5402" kern="0" cap="all" spc="132" dirty="0">
              <a:solidFill>
                <a:srgbClr val="FFFFFF"/>
              </a:solidFill>
              <a:latin typeface="Helvetica Neue Medium" charset="0"/>
              <a:ea typeface="Helvetica Neue Medium" charset="0"/>
              <a:cs typeface="Helvetica Neue Medium" charset="0"/>
              <a:sym typeface="Helvetica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2376052" y="9051220"/>
            <a:ext cx="9815947" cy="104833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/>
          <a:p>
            <a:pPr>
              <a:defRPr/>
            </a:pPr>
            <a:r>
              <a:rPr lang="en-US" sz="5402" kern="0" cap="all" spc="132" dirty="0" smtClean="0">
                <a:solidFill>
                  <a:srgbClr val="FFFF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First 3 lines of “About”</a:t>
            </a:r>
            <a:endParaRPr lang="en-US" sz="5402" kern="0" cap="all" spc="132" dirty="0">
              <a:solidFill>
                <a:srgbClr val="FFFFFF"/>
              </a:solidFill>
              <a:latin typeface="Helvetica Neue Medium" charset="0"/>
              <a:ea typeface="Helvetica Neue Medium" charset="0"/>
              <a:cs typeface="Helvetica Neue Medium" charset="0"/>
              <a:sym typeface="Helvetica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2362198" y="6080631"/>
            <a:ext cx="9829802" cy="98895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/>
          <a:p>
            <a:pPr>
              <a:defRPr/>
            </a:pPr>
            <a:r>
              <a:rPr lang="en-US" sz="5402" kern="0" cap="all" spc="132" dirty="0" smtClean="0">
                <a:solidFill>
                  <a:srgbClr val="FFFF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Headline is critical</a:t>
            </a:r>
            <a:endParaRPr lang="en-US" sz="5402" kern="0" cap="all" spc="132" dirty="0">
              <a:solidFill>
                <a:srgbClr val="FFFFFF"/>
              </a:solidFill>
              <a:latin typeface="Helvetica Neue Medium" charset="0"/>
              <a:ea typeface="Helvetica Neue Medium" charset="0"/>
              <a:cs typeface="Helvetica Neue Medium" charset="0"/>
              <a:sym typeface="Helvetica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2296402" y="12420600"/>
            <a:ext cx="9859154" cy="110013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/>
          <a:p>
            <a:pPr>
              <a:defRPr/>
            </a:pPr>
            <a:r>
              <a:rPr lang="en-US" sz="5402" kern="0" cap="all" spc="132" dirty="0" smtClean="0">
                <a:solidFill>
                  <a:srgbClr val="FFFF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Learn to use filters</a:t>
            </a:r>
            <a:endParaRPr lang="en-US" sz="5402" kern="0" cap="all" spc="132" dirty="0">
              <a:solidFill>
                <a:srgbClr val="FFFFFF"/>
              </a:solidFill>
              <a:latin typeface="Helvetica Neue Medium" charset="0"/>
              <a:ea typeface="Helvetica Neue Medium" charset="0"/>
              <a:cs typeface="Helvetica Neue Medium" charset="0"/>
              <a:sym typeface="Helvetica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2376053" y="10631805"/>
            <a:ext cx="9815946" cy="97908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/>
          <a:p>
            <a:pPr>
              <a:defRPr/>
            </a:pPr>
            <a:r>
              <a:rPr lang="en-US" sz="5402" kern="0" cap="all" spc="132" dirty="0" smtClean="0">
                <a:solidFill>
                  <a:srgbClr val="FFFF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Broaden network</a:t>
            </a:r>
            <a:endParaRPr lang="en-US" sz="5402" kern="0" cap="all" spc="132" dirty="0">
              <a:solidFill>
                <a:srgbClr val="FFFFFF"/>
              </a:solidFill>
              <a:latin typeface="Helvetica Neue Medium" charset="0"/>
              <a:ea typeface="Helvetica Neue Medium" charset="0"/>
              <a:cs typeface="Helvetica Neue Medium" charset="0"/>
              <a:sym typeface="Helvetica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2362198" y="4512930"/>
            <a:ext cx="9829802" cy="103545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/>
          <a:p>
            <a:pPr>
              <a:defRPr/>
            </a:pPr>
            <a:r>
              <a:rPr lang="en-US" sz="5402" kern="0" cap="all" spc="132" dirty="0" smtClean="0">
                <a:solidFill>
                  <a:srgbClr val="FFFF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How Recruiters use </a:t>
            </a:r>
            <a:r>
              <a:rPr lang="en-US" sz="5402" kern="0" cap="all" spc="132" dirty="0">
                <a:solidFill>
                  <a:srgbClr val="FFFF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i</a:t>
            </a:r>
            <a:r>
              <a:rPr lang="en-US" sz="5402" kern="0" cap="all" spc="132" dirty="0" smtClean="0">
                <a:solidFill>
                  <a:srgbClr val="FFFF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t</a:t>
            </a:r>
            <a:endParaRPr lang="en-US" sz="5402" kern="0" cap="all" spc="132" dirty="0">
              <a:solidFill>
                <a:srgbClr val="FFFFFF"/>
              </a:solidFill>
              <a:latin typeface="Helvetica Neue Medium" charset="0"/>
              <a:ea typeface="Helvetica Neue Medium" charset="0"/>
              <a:cs typeface="Helvetica Neue Medium" charset="0"/>
              <a:sym typeface="Helvetica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2362198" y="7530012"/>
            <a:ext cx="9829802" cy="108424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/>
          <a:p>
            <a:pPr>
              <a:defRPr/>
            </a:pPr>
            <a:r>
              <a:rPr lang="en-US" sz="4800" kern="0" cap="all" spc="132" dirty="0" smtClean="0">
                <a:solidFill>
                  <a:srgbClr val="FFFF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Keywords rule here, too</a:t>
            </a:r>
            <a:endParaRPr lang="en-US" sz="4800" kern="0" cap="all" spc="132" dirty="0">
              <a:solidFill>
                <a:srgbClr val="FFFFFF"/>
              </a:solidFill>
              <a:latin typeface="Helvetica Neue Medium" charset="0"/>
              <a:ea typeface="Helvetica Neue Medium" charset="0"/>
              <a:cs typeface="Helvetica Neue Medium" charset="0"/>
              <a:sym typeface="Helvetica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14000195" y="0"/>
            <a:ext cx="10338778" cy="2743200"/>
          </a:xfrm>
          <a:prstGeom prst="rect">
            <a:avLst/>
          </a:prstGeom>
          <a:solidFill>
            <a:srgbClr val="A5A5A5"/>
          </a:solidFill>
        </p:spPr>
        <p:txBody>
          <a:bodyPr wrap="square" anchor="ctr">
            <a:noAutofit/>
          </a:bodyPr>
          <a:lstStyle/>
          <a:p>
            <a:pPr algn="ctr">
              <a:defRPr/>
            </a:pPr>
            <a:r>
              <a:rPr lang="en-US" sz="7202" kern="0" cap="all" spc="27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Optimized LinkedIn Profile</a:t>
            </a:r>
            <a:endParaRPr lang="en-US" sz="7202" kern="0" cap="all" spc="27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5318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2534</TotalTime>
  <Words>311</Words>
  <Application>Microsoft Office PowerPoint</Application>
  <PresentationFormat>Custom</PresentationFormat>
  <Paragraphs>96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Arial Narrow</vt:lpstr>
      <vt:lpstr>Calibri</vt:lpstr>
      <vt:lpstr>Helvetica</vt:lpstr>
      <vt:lpstr>Helvetica Neue Medium</vt:lpstr>
      <vt:lpstr>1_Office Theme</vt:lpstr>
      <vt:lpstr>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Palmer</dc:creator>
  <cp:lastModifiedBy>Marie C Bergeron</cp:lastModifiedBy>
  <cp:revision>141</cp:revision>
  <dcterms:created xsi:type="dcterms:W3CDTF">2016-10-21T21:17:17Z</dcterms:created>
  <dcterms:modified xsi:type="dcterms:W3CDTF">2020-09-08T23:51:51Z</dcterms:modified>
</cp:coreProperties>
</file>