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2"/>
  </p:notesMasterIdLst>
  <p:sldIdLst>
    <p:sldId id="283" r:id="rId2"/>
    <p:sldId id="282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2A6"/>
    <a:srgbClr val="E13A62"/>
    <a:srgbClr val="EEA720"/>
    <a:srgbClr val="7DBC2D"/>
    <a:srgbClr val="099481"/>
    <a:srgbClr val="16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E2A9F-8E2F-462C-B138-DF2C44970D6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B5515-C577-4D37-86A6-B260DCB2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7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834889-88A1-4E05-BE26-4B8479970F7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701D84C-9C77-4038-8AC7-641397FA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daniel@gmail.com%20%20?subject=Resume%20Question%20from%20Webin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D16A-6E00-014B-AA62-F3673A1AA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Navigating "Smart" Talent Management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5A88F-22E1-0D46-AFC1-0370F7D3C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12, 2020</a:t>
            </a:r>
          </a:p>
        </p:txBody>
      </p:sp>
    </p:spTree>
    <p:extLst>
      <p:ext uri="{BB962C8B-B14F-4D97-AF65-F5344CB8AC3E}">
        <p14:creationId xmlns:p14="http://schemas.microsoft.com/office/powerpoint/2010/main" val="28269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>
            <a:off x="9283995" y="6088715"/>
            <a:ext cx="331856" cy="275173"/>
          </a:xfrm>
          <a:custGeom>
            <a:avLst/>
            <a:gdLst>
              <a:gd name="T0" fmla="*/ 2823 w 3863"/>
              <a:gd name="T1" fmla="*/ 12 h 2669"/>
              <a:gd name="T2" fmla="*/ 3027 w 3863"/>
              <a:gd name="T3" fmla="*/ 70 h 2669"/>
              <a:gd name="T4" fmla="*/ 3203 w 3863"/>
              <a:gd name="T5" fmla="*/ 171 h 2669"/>
              <a:gd name="T6" fmla="*/ 3431 w 3863"/>
              <a:gd name="T7" fmla="*/ 174 h 2669"/>
              <a:gd name="T8" fmla="*/ 3680 w 3863"/>
              <a:gd name="T9" fmla="*/ 86 h 2669"/>
              <a:gd name="T10" fmla="*/ 3700 w 3863"/>
              <a:gd name="T11" fmla="*/ 162 h 2669"/>
              <a:gd name="T12" fmla="*/ 3576 w 3863"/>
              <a:gd name="T13" fmla="*/ 309 h 2669"/>
              <a:gd name="T14" fmla="*/ 3409 w 3863"/>
              <a:gd name="T15" fmla="*/ 422 h 2669"/>
              <a:gd name="T16" fmla="*/ 3689 w 3863"/>
              <a:gd name="T17" fmla="*/ 372 h 2669"/>
              <a:gd name="T18" fmla="*/ 3809 w 3863"/>
              <a:gd name="T19" fmla="*/ 382 h 2669"/>
              <a:gd name="T20" fmla="*/ 3616 w 3863"/>
              <a:gd name="T21" fmla="*/ 562 h 2669"/>
              <a:gd name="T22" fmla="*/ 3470 w 3863"/>
              <a:gd name="T23" fmla="*/ 752 h 2669"/>
              <a:gd name="T24" fmla="*/ 3453 w 3863"/>
              <a:gd name="T25" fmla="*/ 984 h 2669"/>
              <a:gd name="T26" fmla="*/ 3401 w 3863"/>
              <a:gd name="T27" fmla="*/ 1216 h 2669"/>
              <a:gd name="T28" fmla="*/ 3314 w 3863"/>
              <a:gd name="T29" fmla="*/ 1446 h 2669"/>
              <a:gd name="T30" fmla="*/ 3194 w 3863"/>
              <a:gd name="T31" fmla="*/ 1669 h 2669"/>
              <a:gd name="T32" fmla="*/ 3042 w 3863"/>
              <a:gd name="T33" fmla="*/ 1880 h 2669"/>
              <a:gd name="T34" fmla="*/ 2856 w 3863"/>
              <a:gd name="T35" fmla="*/ 2076 h 2669"/>
              <a:gd name="T36" fmla="*/ 2639 w 3863"/>
              <a:gd name="T37" fmla="*/ 2251 h 2669"/>
              <a:gd name="T38" fmla="*/ 2390 w 3863"/>
              <a:gd name="T39" fmla="*/ 2401 h 2669"/>
              <a:gd name="T40" fmla="*/ 2109 w 3863"/>
              <a:gd name="T41" fmla="*/ 2522 h 2669"/>
              <a:gd name="T42" fmla="*/ 1799 w 3863"/>
              <a:gd name="T43" fmla="*/ 2610 h 2669"/>
              <a:gd name="T44" fmla="*/ 1459 w 3863"/>
              <a:gd name="T45" fmla="*/ 2659 h 2669"/>
              <a:gd name="T46" fmla="*/ 1094 w 3863"/>
              <a:gd name="T47" fmla="*/ 2666 h 2669"/>
              <a:gd name="T48" fmla="*/ 741 w 3863"/>
              <a:gd name="T49" fmla="*/ 2627 h 2669"/>
              <a:gd name="T50" fmla="*/ 408 w 3863"/>
              <a:gd name="T51" fmla="*/ 2542 h 2669"/>
              <a:gd name="T52" fmla="*/ 98 w 3863"/>
              <a:gd name="T53" fmla="*/ 2416 h 2669"/>
              <a:gd name="T54" fmla="*/ 189 w 3863"/>
              <a:gd name="T55" fmla="*/ 2375 h 2669"/>
              <a:gd name="T56" fmla="*/ 514 w 3863"/>
              <a:gd name="T57" fmla="*/ 2348 h 2669"/>
              <a:gd name="T58" fmla="*/ 817 w 3863"/>
              <a:gd name="T59" fmla="*/ 2267 h 2669"/>
              <a:gd name="T60" fmla="*/ 1089 w 3863"/>
              <a:gd name="T61" fmla="*/ 2139 h 2669"/>
              <a:gd name="T62" fmla="*/ 1029 w 3863"/>
              <a:gd name="T63" fmla="*/ 2074 h 2669"/>
              <a:gd name="T64" fmla="*/ 829 w 3863"/>
              <a:gd name="T65" fmla="*/ 2014 h 2669"/>
              <a:gd name="T66" fmla="*/ 658 w 3863"/>
              <a:gd name="T67" fmla="*/ 1914 h 2669"/>
              <a:gd name="T68" fmla="*/ 523 w 3863"/>
              <a:gd name="T69" fmla="*/ 1780 h 2669"/>
              <a:gd name="T70" fmla="*/ 433 w 3863"/>
              <a:gd name="T71" fmla="*/ 1620 h 2669"/>
              <a:gd name="T72" fmla="*/ 654 w 3863"/>
              <a:gd name="T73" fmla="*/ 1629 h 2669"/>
              <a:gd name="T74" fmla="*/ 719 w 3863"/>
              <a:gd name="T75" fmla="*/ 1593 h 2669"/>
              <a:gd name="T76" fmla="*/ 524 w 3863"/>
              <a:gd name="T77" fmla="*/ 1516 h 2669"/>
              <a:gd name="T78" fmla="*/ 361 w 3863"/>
              <a:gd name="T79" fmla="*/ 1399 h 2669"/>
              <a:gd name="T80" fmla="*/ 240 w 3863"/>
              <a:gd name="T81" fmla="*/ 1249 h 2669"/>
              <a:gd name="T82" fmla="*/ 170 w 3863"/>
              <a:gd name="T83" fmla="*/ 1074 h 2669"/>
              <a:gd name="T84" fmla="*/ 156 w 3863"/>
              <a:gd name="T85" fmla="*/ 938 h 2669"/>
              <a:gd name="T86" fmla="*/ 327 w 3863"/>
              <a:gd name="T87" fmla="*/ 999 h 2669"/>
              <a:gd name="T88" fmla="*/ 514 w 3863"/>
              <a:gd name="T89" fmla="*/ 1023 h 2669"/>
              <a:gd name="T90" fmla="*/ 358 w 3863"/>
              <a:gd name="T91" fmla="*/ 906 h 2669"/>
              <a:gd name="T92" fmla="*/ 243 w 3863"/>
              <a:gd name="T93" fmla="*/ 758 h 2669"/>
              <a:gd name="T94" fmla="*/ 175 w 3863"/>
              <a:gd name="T95" fmla="*/ 586 h 2669"/>
              <a:gd name="T96" fmla="*/ 165 w 3863"/>
              <a:gd name="T97" fmla="*/ 401 h 2669"/>
              <a:gd name="T98" fmla="*/ 210 w 3863"/>
              <a:gd name="T99" fmla="*/ 228 h 2669"/>
              <a:gd name="T100" fmla="*/ 345 w 3863"/>
              <a:gd name="T101" fmla="*/ 198 h 2669"/>
              <a:gd name="T102" fmla="*/ 597 w 3863"/>
              <a:gd name="T103" fmla="*/ 401 h 2669"/>
              <a:gd name="T104" fmla="*/ 883 w 3863"/>
              <a:gd name="T105" fmla="*/ 570 h 2669"/>
              <a:gd name="T106" fmla="*/ 1200 w 3863"/>
              <a:gd name="T107" fmla="*/ 699 h 2669"/>
              <a:gd name="T108" fmla="*/ 1541 w 3863"/>
              <a:gd name="T109" fmla="*/ 786 h 2669"/>
              <a:gd name="T110" fmla="*/ 1904 w 3863"/>
              <a:gd name="T111" fmla="*/ 827 h 2669"/>
              <a:gd name="T112" fmla="*/ 1882 w 3863"/>
              <a:gd name="T113" fmla="*/ 674 h 2669"/>
              <a:gd name="T114" fmla="*/ 1914 w 3863"/>
              <a:gd name="T115" fmla="*/ 485 h 2669"/>
              <a:gd name="T116" fmla="*/ 2004 w 3863"/>
              <a:gd name="T117" fmla="*/ 316 h 2669"/>
              <a:gd name="T118" fmla="*/ 2140 w 3863"/>
              <a:gd name="T119" fmla="*/ 177 h 2669"/>
              <a:gd name="T120" fmla="*/ 2318 w 3863"/>
              <a:gd name="T121" fmla="*/ 73 h 2669"/>
              <a:gd name="T122" fmla="*/ 2524 w 3863"/>
              <a:gd name="T123" fmla="*/ 12 h 2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63" h="2669">
                <a:moveTo>
                  <a:pt x="2675" y="0"/>
                </a:moveTo>
                <a:lnTo>
                  <a:pt x="2750" y="3"/>
                </a:lnTo>
                <a:lnTo>
                  <a:pt x="2823" y="12"/>
                </a:lnTo>
                <a:lnTo>
                  <a:pt x="2894" y="26"/>
                </a:lnTo>
                <a:lnTo>
                  <a:pt x="2962" y="45"/>
                </a:lnTo>
                <a:lnTo>
                  <a:pt x="3027" y="70"/>
                </a:lnTo>
                <a:lnTo>
                  <a:pt x="3090" y="100"/>
                </a:lnTo>
                <a:lnTo>
                  <a:pt x="3149" y="133"/>
                </a:lnTo>
                <a:lnTo>
                  <a:pt x="3203" y="171"/>
                </a:lnTo>
                <a:lnTo>
                  <a:pt x="3253" y="212"/>
                </a:lnTo>
                <a:lnTo>
                  <a:pt x="3343" y="195"/>
                </a:lnTo>
                <a:lnTo>
                  <a:pt x="3431" y="174"/>
                </a:lnTo>
                <a:lnTo>
                  <a:pt x="3516" y="148"/>
                </a:lnTo>
                <a:lnTo>
                  <a:pt x="3599" y="119"/>
                </a:lnTo>
                <a:lnTo>
                  <a:pt x="3680" y="86"/>
                </a:lnTo>
                <a:lnTo>
                  <a:pt x="3758" y="49"/>
                </a:lnTo>
                <a:lnTo>
                  <a:pt x="3733" y="107"/>
                </a:lnTo>
                <a:lnTo>
                  <a:pt x="3700" y="162"/>
                </a:lnTo>
                <a:lnTo>
                  <a:pt x="3664" y="214"/>
                </a:lnTo>
                <a:lnTo>
                  <a:pt x="3622" y="264"/>
                </a:lnTo>
                <a:lnTo>
                  <a:pt x="3576" y="309"/>
                </a:lnTo>
                <a:lnTo>
                  <a:pt x="3524" y="351"/>
                </a:lnTo>
                <a:lnTo>
                  <a:pt x="3469" y="389"/>
                </a:lnTo>
                <a:lnTo>
                  <a:pt x="3409" y="422"/>
                </a:lnTo>
                <a:lnTo>
                  <a:pt x="3504" y="410"/>
                </a:lnTo>
                <a:lnTo>
                  <a:pt x="3597" y="393"/>
                </a:lnTo>
                <a:lnTo>
                  <a:pt x="3689" y="372"/>
                </a:lnTo>
                <a:lnTo>
                  <a:pt x="3778" y="346"/>
                </a:lnTo>
                <a:lnTo>
                  <a:pt x="3863" y="315"/>
                </a:lnTo>
                <a:lnTo>
                  <a:pt x="3809" y="382"/>
                </a:lnTo>
                <a:lnTo>
                  <a:pt x="3748" y="446"/>
                </a:lnTo>
                <a:lnTo>
                  <a:pt x="3684" y="505"/>
                </a:lnTo>
                <a:lnTo>
                  <a:pt x="3616" y="562"/>
                </a:lnTo>
                <a:lnTo>
                  <a:pt x="3543" y="615"/>
                </a:lnTo>
                <a:lnTo>
                  <a:pt x="3467" y="665"/>
                </a:lnTo>
                <a:lnTo>
                  <a:pt x="3470" y="752"/>
                </a:lnTo>
                <a:lnTo>
                  <a:pt x="3469" y="829"/>
                </a:lnTo>
                <a:lnTo>
                  <a:pt x="3463" y="906"/>
                </a:lnTo>
                <a:lnTo>
                  <a:pt x="3453" y="984"/>
                </a:lnTo>
                <a:lnTo>
                  <a:pt x="3439" y="1060"/>
                </a:lnTo>
                <a:lnTo>
                  <a:pt x="3422" y="1138"/>
                </a:lnTo>
                <a:lnTo>
                  <a:pt x="3401" y="1216"/>
                </a:lnTo>
                <a:lnTo>
                  <a:pt x="3376" y="1293"/>
                </a:lnTo>
                <a:lnTo>
                  <a:pt x="3347" y="1370"/>
                </a:lnTo>
                <a:lnTo>
                  <a:pt x="3314" y="1446"/>
                </a:lnTo>
                <a:lnTo>
                  <a:pt x="3278" y="1521"/>
                </a:lnTo>
                <a:lnTo>
                  <a:pt x="3238" y="1595"/>
                </a:lnTo>
                <a:lnTo>
                  <a:pt x="3194" y="1669"/>
                </a:lnTo>
                <a:lnTo>
                  <a:pt x="3148" y="1741"/>
                </a:lnTo>
                <a:lnTo>
                  <a:pt x="3096" y="1812"/>
                </a:lnTo>
                <a:lnTo>
                  <a:pt x="3042" y="1880"/>
                </a:lnTo>
                <a:lnTo>
                  <a:pt x="2983" y="1947"/>
                </a:lnTo>
                <a:lnTo>
                  <a:pt x="2922" y="2013"/>
                </a:lnTo>
                <a:lnTo>
                  <a:pt x="2856" y="2076"/>
                </a:lnTo>
                <a:lnTo>
                  <a:pt x="2787" y="2136"/>
                </a:lnTo>
                <a:lnTo>
                  <a:pt x="2715" y="2195"/>
                </a:lnTo>
                <a:lnTo>
                  <a:pt x="2639" y="2251"/>
                </a:lnTo>
                <a:lnTo>
                  <a:pt x="2559" y="2303"/>
                </a:lnTo>
                <a:lnTo>
                  <a:pt x="2476" y="2354"/>
                </a:lnTo>
                <a:lnTo>
                  <a:pt x="2390" y="2401"/>
                </a:lnTo>
                <a:lnTo>
                  <a:pt x="2300" y="2445"/>
                </a:lnTo>
                <a:lnTo>
                  <a:pt x="2207" y="2485"/>
                </a:lnTo>
                <a:lnTo>
                  <a:pt x="2109" y="2522"/>
                </a:lnTo>
                <a:lnTo>
                  <a:pt x="2010" y="2555"/>
                </a:lnTo>
                <a:lnTo>
                  <a:pt x="1906" y="2584"/>
                </a:lnTo>
                <a:lnTo>
                  <a:pt x="1799" y="2610"/>
                </a:lnTo>
                <a:lnTo>
                  <a:pt x="1690" y="2631"/>
                </a:lnTo>
                <a:lnTo>
                  <a:pt x="1576" y="2647"/>
                </a:lnTo>
                <a:lnTo>
                  <a:pt x="1459" y="2659"/>
                </a:lnTo>
                <a:lnTo>
                  <a:pt x="1339" y="2666"/>
                </a:lnTo>
                <a:lnTo>
                  <a:pt x="1215" y="2669"/>
                </a:lnTo>
                <a:lnTo>
                  <a:pt x="1094" y="2666"/>
                </a:lnTo>
                <a:lnTo>
                  <a:pt x="975" y="2658"/>
                </a:lnTo>
                <a:lnTo>
                  <a:pt x="857" y="2645"/>
                </a:lnTo>
                <a:lnTo>
                  <a:pt x="741" y="2627"/>
                </a:lnTo>
                <a:lnTo>
                  <a:pt x="628" y="2602"/>
                </a:lnTo>
                <a:lnTo>
                  <a:pt x="516" y="2575"/>
                </a:lnTo>
                <a:lnTo>
                  <a:pt x="408" y="2542"/>
                </a:lnTo>
                <a:lnTo>
                  <a:pt x="301" y="2504"/>
                </a:lnTo>
                <a:lnTo>
                  <a:pt x="197" y="2463"/>
                </a:lnTo>
                <a:lnTo>
                  <a:pt x="98" y="2416"/>
                </a:lnTo>
                <a:lnTo>
                  <a:pt x="0" y="2366"/>
                </a:lnTo>
                <a:lnTo>
                  <a:pt x="94" y="2373"/>
                </a:lnTo>
                <a:lnTo>
                  <a:pt x="189" y="2375"/>
                </a:lnTo>
                <a:lnTo>
                  <a:pt x="300" y="2372"/>
                </a:lnTo>
                <a:lnTo>
                  <a:pt x="408" y="2363"/>
                </a:lnTo>
                <a:lnTo>
                  <a:pt x="514" y="2348"/>
                </a:lnTo>
                <a:lnTo>
                  <a:pt x="617" y="2326"/>
                </a:lnTo>
                <a:lnTo>
                  <a:pt x="718" y="2299"/>
                </a:lnTo>
                <a:lnTo>
                  <a:pt x="817" y="2267"/>
                </a:lnTo>
                <a:lnTo>
                  <a:pt x="911" y="2229"/>
                </a:lnTo>
                <a:lnTo>
                  <a:pt x="1002" y="2187"/>
                </a:lnTo>
                <a:lnTo>
                  <a:pt x="1089" y="2139"/>
                </a:lnTo>
                <a:lnTo>
                  <a:pt x="1174" y="2088"/>
                </a:lnTo>
                <a:lnTo>
                  <a:pt x="1100" y="2084"/>
                </a:lnTo>
                <a:lnTo>
                  <a:pt x="1029" y="2074"/>
                </a:lnTo>
                <a:lnTo>
                  <a:pt x="960" y="2058"/>
                </a:lnTo>
                <a:lnTo>
                  <a:pt x="893" y="2039"/>
                </a:lnTo>
                <a:lnTo>
                  <a:pt x="829" y="2014"/>
                </a:lnTo>
                <a:lnTo>
                  <a:pt x="768" y="1985"/>
                </a:lnTo>
                <a:lnTo>
                  <a:pt x="711" y="1951"/>
                </a:lnTo>
                <a:lnTo>
                  <a:pt x="658" y="1914"/>
                </a:lnTo>
                <a:lnTo>
                  <a:pt x="609" y="1872"/>
                </a:lnTo>
                <a:lnTo>
                  <a:pt x="564" y="1828"/>
                </a:lnTo>
                <a:lnTo>
                  <a:pt x="523" y="1780"/>
                </a:lnTo>
                <a:lnTo>
                  <a:pt x="488" y="1729"/>
                </a:lnTo>
                <a:lnTo>
                  <a:pt x="458" y="1675"/>
                </a:lnTo>
                <a:lnTo>
                  <a:pt x="433" y="1620"/>
                </a:lnTo>
                <a:lnTo>
                  <a:pt x="508" y="1629"/>
                </a:lnTo>
                <a:lnTo>
                  <a:pt x="583" y="1631"/>
                </a:lnTo>
                <a:lnTo>
                  <a:pt x="654" y="1629"/>
                </a:lnTo>
                <a:lnTo>
                  <a:pt x="724" y="1621"/>
                </a:lnTo>
                <a:lnTo>
                  <a:pt x="791" y="1608"/>
                </a:lnTo>
                <a:lnTo>
                  <a:pt x="719" y="1593"/>
                </a:lnTo>
                <a:lnTo>
                  <a:pt x="652" y="1572"/>
                </a:lnTo>
                <a:lnTo>
                  <a:pt x="586" y="1547"/>
                </a:lnTo>
                <a:lnTo>
                  <a:pt x="524" y="1516"/>
                </a:lnTo>
                <a:lnTo>
                  <a:pt x="466" y="1482"/>
                </a:lnTo>
                <a:lnTo>
                  <a:pt x="411" y="1443"/>
                </a:lnTo>
                <a:lnTo>
                  <a:pt x="361" y="1399"/>
                </a:lnTo>
                <a:lnTo>
                  <a:pt x="315" y="1353"/>
                </a:lnTo>
                <a:lnTo>
                  <a:pt x="275" y="1303"/>
                </a:lnTo>
                <a:lnTo>
                  <a:pt x="240" y="1249"/>
                </a:lnTo>
                <a:lnTo>
                  <a:pt x="210" y="1194"/>
                </a:lnTo>
                <a:lnTo>
                  <a:pt x="187" y="1135"/>
                </a:lnTo>
                <a:lnTo>
                  <a:pt x="170" y="1074"/>
                </a:lnTo>
                <a:lnTo>
                  <a:pt x="159" y="1011"/>
                </a:lnTo>
                <a:lnTo>
                  <a:pt x="156" y="946"/>
                </a:lnTo>
                <a:lnTo>
                  <a:pt x="156" y="938"/>
                </a:lnTo>
                <a:lnTo>
                  <a:pt x="210" y="962"/>
                </a:lnTo>
                <a:lnTo>
                  <a:pt x="268" y="982"/>
                </a:lnTo>
                <a:lnTo>
                  <a:pt x="327" y="999"/>
                </a:lnTo>
                <a:lnTo>
                  <a:pt x="388" y="1011"/>
                </a:lnTo>
                <a:lnTo>
                  <a:pt x="449" y="1019"/>
                </a:lnTo>
                <a:lnTo>
                  <a:pt x="514" y="1023"/>
                </a:lnTo>
                <a:lnTo>
                  <a:pt x="458" y="988"/>
                </a:lnTo>
                <a:lnTo>
                  <a:pt x="405" y="949"/>
                </a:lnTo>
                <a:lnTo>
                  <a:pt x="358" y="906"/>
                </a:lnTo>
                <a:lnTo>
                  <a:pt x="314" y="860"/>
                </a:lnTo>
                <a:lnTo>
                  <a:pt x="276" y="811"/>
                </a:lnTo>
                <a:lnTo>
                  <a:pt x="243" y="758"/>
                </a:lnTo>
                <a:lnTo>
                  <a:pt x="214" y="703"/>
                </a:lnTo>
                <a:lnTo>
                  <a:pt x="191" y="646"/>
                </a:lnTo>
                <a:lnTo>
                  <a:pt x="175" y="586"/>
                </a:lnTo>
                <a:lnTo>
                  <a:pt x="165" y="526"/>
                </a:lnTo>
                <a:lnTo>
                  <a:pt x="162" y="462"/>
                </a:lnTo>
                <a:lnTo>
                  <a:pt x="165" y="401"/>
                </a:lnTo>
                <a:lnTo>
                  <a:pt x="174" y="341"/>
                </a:lnTo>
                <a:lnTo>
                  <a:pt x="189" y="284"/>
                </a:lnTo>
                <a:lnTo>
                  <a:pt x="210" y="228"/>
                </a:lnTo>
                <a:lnTo>
                  <a:pt x="237" y="175"/>
                </a:lnTo>
                <a:lnTo>
                  <a:pt x="269" y="123"/>
                </a:lnTo>
                <a:lnTo>
                  <a:pt x="345" y="198"/>
                </a:lnTo>
                <a:lnTo>
                  <a:pt x="425" y="270"/>
                </a:lnTo>
                <a:lnTo>
                  <a:pt x="509" y="337"/>
                </a:lnTo>
                <a:lnTo>
                  <a:pt x="597" y="401"/>
                </a:lnTo>
                <a:lnTo>
                  <a:pt x="688" y="462"/>
                </a:lnTo>
                <a:lnTo>
                  <a:pt x="785" y="517"/>
                </a:lnTo>
                <a:lnTo>
                  <a:pt x="883" y="570"/>
                </a:lnTo>
                <a:lnTo>
                  <a:pt x="986" y="618"/>
                </a:lnTo>
                <a:lnTo>
                  <a:pt x="1092" y="661"/>
                </a:lnTo>
                <a:lnTo>
                  <a:pt x="1200" y="699"/>
                </a:lnTo>
                <a:lnTo>
                  <a:pt x="1310" y="734"/>
                </a:lnTo>
                <a:lnTo>
                  <a:pt x="1425" y="763"/>
                </a:lnTo>
                <a:lnTo>
                  <a:pt x="1541" y="786"/>
                </a:lnTo>
                <a:lnTo>
                  <a:pt x="1660" y="806"/>
                </a:lnTo>
                <a:lnTo>
                  <a:pt x="1780" y="819"/>
                </a:lnTo>
                <a:lnTo>
                  <a:pt x="1904" y="827"/>
                </a:lnTo>
                <a:lnTo>
                  <a:pt x="1892" y="777"/>
                </a:lnTo>
                <a:lnTo>
                  <a:pt x="1885" y="726"/>
                </a:lnTo>
                <a:lnTo>
                  <a:pt x="1882" y="674"/>
                </a:lnTo>
                <a:lnTo>
                  <a:pt x="1887" y="608"/>
                </a:lnTo>
                <a:lnTo>
                  <a:pt x="1898" y="546"/>
                </a:lnTo>
                <a:lnTo>
                  <a:pt x="1914" y="485"/>
                </a:lnTo>
                <a:lnTo>
                  <a:pt x="1938" y="425"/>
                </a:lnTo>
                <a:lnTo>
                  <a:pt x="1968" y="370"/>
                </a:lnTo>
                <a:lnTo>
                  <a:pt x="2004" y="316"/>
                </a:lnTo>
                <a:lnTo>
                  <a:pt x="2044" y="266"/>
                </a:lnTo>
                <a:lnTo>
                  <a:pt x="2090" y="219"/>
                </a:lnTo>
                <a:lnTo>
                  <a:pt x="2140" y="177"/>
                </a:lnTo>
                <a:lnTo>
                  <a:pt x="2196" y="137"/>
                </a:lnTo>
                <a:lnTo>
                  <a:pt x="2255" y="103"/>
                </a:lnTo>
                <a:lnTo>
                  <a:pt x="2318" y="73"/>
                </a:lnTo>
                <a:lnTo>
                  <a:pt x="2384" y="47"/>
                </a:lnTo>
                <a:lnTo>
                  <a:pt x="2453" y="27"/>
                </a:lnTo>
                <a:lnTo>
                  <a:pt x="2524" y="12"/>
                </a:lnTo>
                <a:lnTo>
                  <a:pt x="2599" y="3"/>
                </a:lnTo>
                <a:lnTo>
                  <a:pt x="26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20014" y="6076508"/>
            <a:ext cx="2548533" cy="312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@slidemodel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635829" y="6400800"/>
            <a:ext cx="2548533" cy="3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http://slidemodel.com</a:t>
            </a:r>
          </a:p>
        </p:txBody>
      </p:sp>
      <p:sp>
        <p:nvSpPr>
          <p:cNvPr id="6" name="Freeform 474"/>
          <p:cNvSpPr>
            <a:spLocks noEditPoints="1"/>
          </p:cNvSpPr>
          <p:nvPr/>
        </p:nvSpPr>
        <p:spPr bwMode="auto">
          <a:xfrm>
            <a:off x="9318998" y="6445859"/>
            <a:ext cx="211495" cy="213890"/>
          </a:xfrm>
          <a:custGeom>
            <a:avLst/>
            <a:gdLst>
              <a:gd name="T0" fmla="*/ 1349 w 3531"/>
              <a:gd name="T1" fmla="*/ 1544 h 3517"/>
              <a:gd name="T2" fmla="*/ 1478 w 3531"/>
              <a:gd name="T3" fmla="*/ 1655 h 3517"/>
              <a:gd name="T4" fmla="*/ 1441 w 3531"/>
              <a:gd name="T5" fmla="*/ 1744 h 3517"/>
              <a:gd name="T6" fmla="*/ 1346 w 3531"/>
              <a:gd name="T7" fmla="*/ 1730 h 3517"/>
              <a:gd name="T8" fmla="*/ 1195 w 3531"/>
              <a:gd name="T9" fmla="*/ 1664 h 3517"/>
              <a:gd name="T10" fmla="*/ 1036 w 3531"/>
              <a:gd name="T11" fmla="*/ 1709 h 3517"/>
              <a:gd name="T12" fmla="*/ 172 w 3531"/>
              <a:gd name="T13" fmla="*/ 2597 h 3517"/>
              <a:gd name="T14" fmla="*/ 172 w 3531"/>
              <a:gd name="T15" fmla="*/ 2759 h 3517"/>
              <a:gd name="T16" fmla="*/ 701 w 3531"/>
              <a:gd name="T17" fmla="*/ 3313 h 3517"/>
              <a:gd name="T18" fmla="*/ 859 w 3531"/>
              <a:gd name="T19" fmla="*/ 3359 h 3517"/>
              <a:gd name="T20" fmla="*/ 1011 w 3531"/>
              <a:gd name="T21" fmla="*/ 3290 h 3517"/>
              <a:gd name="T22" fmla="*/ 1858 w 3531"/>
              <a:gd name="T23" fmla="*/ 2393 h 3517"/>
              <a:gd name="T24" fmla="*/ 1835 w 3531"/>
              <a:gd name="T25" fmla="*/ 2231 h 3517"/>
              <a:gd name="T26" fmla="*/ 1770 w 3531"/>
              <a:gd name="T27" fmla="*/ 2121 h 3517"/>
              <a:gd name="T28" fmla="*/ 1829 w 3531"/>
              <a:gd name="T29" fmla="*/ 2045 h 3517"/>
              <a:gd name="T30" fmla="*/ 1936 w 3531"/>
              <a:gd name="T31" fmla="*/ 2099 h 3517"/>
              <a:gd name="T32" fmla="*/ 2019 w 3531"/>
              <a:gd name="T33" fmla="*/ 2300 h 3517"/>
              <a:gd name="T34" fmla="*/ 1983 w 3531"/>
              <a:gd name="T35" fmla="*/ 2512 h 3517"/>
              <a:gd name="T36" fmla="*/ 1087 w 3531"/>
              <a:gd name="T37" fmla="*/ 3432 h 3517"/>
              <a:gd name="T38" fmla="*/ 886 w 3531"/>
              <a:gd name="T39" fmla="*/ 3514 h 3517"/>
              <a:gd name="T40" fmla="*/ 674 w 3531"/>
              <a:gd name="T41" fmla="*/ 3479 h 3517"/>
              <a:gd name="T42" fmla="*/ 84 w 3531"/>
              <a:gd name="T43" fmla="*/ 2922 h 3517"/>
              <a:gd name="T44" fmla="*/ 2 w 3531"/>
              <a:gd name="T45" fmla="*/ 2721 h 3517"/>
              <a:gd name="T46" fmla="*/ 21 w 3531"/>
              <a:gd name="T47" fmla="*/ 2550 h 3517"/>
              <a:gd name="T48" fmla="*/ 899 w 3531"/>
              <a:gd name="T49" fmla="*/ 1619 h 3517"/>
              <a:gd name="T50" fmla="*/ 1091 w 3531"/>
              <a:gd name="T51" fmla="*/ 1517 h 3517"/>
              <a:gd name="T52" fmla="*/ 2671 w 3531"/>
              <a:gd name="T53" fmla="*/ 826 h 3517"/>
              <a:gd name="T54" fmla="*/ 2709 w 3531"/>
              <a:gd name="T55" fmla="*/ 916 h 3517"/>
              <a:gd name="T56" fmla="*/ 863 w 3531"/>
              <a:gd name="T57" fmla="*/ 2754 h 3517"/>
              <a:gd name="T58" fmla="*/ 774 w 3531"/>
              <a:gd name="T59" fmla="*/ 2717 h 3517"/>
              <a:gd name="T60" fmla="*/ 787 w 3531"/>
              <a:gd name="T61" fmla="*/ 2622 h 3517"/>
              <a:gd name="T62" fmla="*/ 2687 w 3531"/>
              <a:gd name="T63" fmla="*/ 0 h 3517"/>
              <a:gd name="T64" fmla="*/ 2857 w 3531"/>
              <a:gd name="T65" fmla="*/ 37 h 3517"/>
              <a:gd name="T66" fmla="*/ 3447 w 3531"/>
              <a:gd name="T67" fmla="*/ 595 h 3517"/>
              <a:gd name="T68" fmla="*/ 3529 w 3531"/>
              <a:gd name="T69" fmla="*/ 797 h 3517"/>
              <a:gd name="T70" fmla="*/ 3493 w 3531"/>
              <a:gd name="T71" fmla="*/ 1008 h 3517"/>
              <a:gd name="T72" fmla="*/ 2600 w 3531"/>
              <a:gd name="T73" fmla="*/ 1928 h 3517"/>
              <a:gd name="T74" fmla="*/ 2398 w 3531"/>
              <a:gd name="T75" fmla="*/ 2011 h 3517"/>
              <a:gd name="T76" fmla="*/ 2182 w 3531"/>
              <a:gd name="T77" fmla="*/ 1975 h 3517"/>
              <a:gd name="T78" fmla="*/ 2052 w 3531"/>
              <a:gd name="T79" fmla="*/ 1862 h 3517"/>
              <a:gd name="T80" fmla="*/ 2090 w 3531"/>
              <a:gd name="T81" fmla="*/ 1774 h 3517"/>
              <a:gd name="T82" fmla="*/ 2185 w 3531"/>
              <a:gd name="T83" fmla="*/ 1786 h 3517"/>
              <a:gd name="T84" fmla="*/ 2336 w 3531"/>
              <a:gd name="T85" fmla="*/ 1853 h 3517"/>
              <a:gd name="T86" fmla="*/ 2494 w 3531"/>
              <a:gd name="T87" fmla="*/ 1809 h 3517"/>
              <a:gd name="T88" fmla="*/ 3359 w 3531"/>
              <a:gd name="T89" fmla="*/ 921 h 3517"/>
              <a:gd name="T90" fmla="*/ 3359 w 3531"/>
              <a:gd name="T91" fmla="*/ 758 h 3517"/>
              <a:gd name="T92" fmla="*/ 2830 w 3531"/>
              <a:gd name="T93" fmla="*/ 204 h 3517"/>
              <a:gd name="T94" fmla="*/ 2672 w 3531"/>
              <a:gd name="T95" fmla="*/ 158 h 3517"/>
              <a:gd name="T96" fmla="*/ 2521 w 3531"/>
              <a:gd name="T97" fmla="*/ 227 h 3517"/>
              <a:gd name="T98" fmla="*/ 1673 w 3531"/>
              <a:gd name="T99" fmla="*/ 1125 h 3517"/>
              <a:gd name="T100" fmla="*/ 1696 w 3531"/>
              <a:gd name="T101" fmla="*/ 1285 h 3517"/>
              <a:gd name="T102" fmla="*/ 1760 w 3531"/>
              <a:gd name="T103" fmla="*/ 1397 h 3517"/>
              <a:gd name="T104" fmla="*/ 1702 w 3531"/>
              <a:gd name="T105" fmla="*/ 1473 h 3517"/>
              <a:gd name="T106" fmla="*/ 1594 w 3531"/>
              <a:gd name="T107" fmla="*/ 1418 h 3517"/>
              <a:gd name="T108" fmla="*/ 1512 w 3531"/>
              <a:gd name="T109" fmla="*/ 1217 h 3517"/>
              <a:gd name="T110" fmla="*/ 1547 w 3531"/>
              <a:gd name="T111" fmla="*/ 1005 h 3517"/>
              <a:gd name="T112" fmla="*/ 2444 w 3531"/>
              <a:gd name="T113" fmla="*/ 84 h 3517"/>
              <a:gd name="T114" fmla="*/ 2646 w 3531"/>
              <a:gd name="T115" fmla="*/ 2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1" h="3517">
                <a:moveTo>
                  <a:pt x="1179" y="1508"/>
                </a:moveTo>
                <a:lnTo>
                  <a:pt x="1222" y="1510"/>
                </a:lnTo>
                <a:lnTo>
                  <a:pt x="1265" y="1517"/>
                </a:lnTo>
                <a:lnTo>
                  <a:pt x="1308" y="1529"/>
                </a:lnTo>
                <a:lnTo>
                  <a:pt x="1349" y="1544"/>
                </a:lnTo>
                <a:lnTo>
                  <a:pt x="1387" y="1565"/>
                </a:lnTo>
                <a:lnTo>
                  <a:pt x="1424" y="1590"/>
                </a:lnTo>
                <a:lnTo>
                  <a:pt x="1457" y="1619"/>
                </a:lnTo>
                <a:lnTo>
                  <a:pt x="1470" y="1637"/>
                </a:lnTo>
                <a:lnTo>
                  <a:pt x="1478" y="1655"/>
                </a:lnTo>
                <a:lnTo>
                  <a:pt x="1481" y="1675"/>
                </a:lnTo>
                <a:lnTo>
                  <a:pt x="1478" y="1696"/>
                </a:lnTo>
                <a:lnTo>
                  <a:pt x="1470" y="1714"/>
                </a:lnTo>
                <a:lnTo>
                  <a:pt x="1457" y="1730"/>
                </a:lnTo>
                <a:lnTo>
                  <a:pt x="1441" y="1744"/>
                </a:lnTo>
                <a:lnTo>
                  <a:pt x="1422" y="1751"/>
                </a:lnTo>
                <a:lnTo>
                  <a:pt x="1401" y="1753"/>
                </a:lnTo>
                <a:lnTo>
                  <a:pt x="1382" y="1751"/>
                </a:lnTo>
                <a:lnTo>
                  <a:pt x="1363" y="1744"/>
                </a:lnTo>
                <a:lnTo>
                  <a:pt x="1346" y="1730"/>
                </a:lnTo>
                <a:lnTo>
                  <a:pt x="1320" y="1709"/>
                </a:lnTo>
                <a:lnTo>
                  <a:pt x="1292" y="1691"/>
                </a:lnTo>
                <a:lnTo>
                  <a:pt x="1260" y="1677"/>
                </a:lnTo>
                <a:lnTo>
                  <a:pt x="1228" y="1668"/>
                </a:lnTo>
                <a:lnTo>
                  <a:pt x="1195" y="1664"/>
                </a:lnTo>
                <a:lnTo>
                  <a:pt x="1161" y="1664"/>
                </a:lnTo>
                <a:lnTo>
                  <a:pt x="1128" y="1668"/>
                </a:lnTo>
                <a:lnTo>
                  <a:pt x="1096" y="1677"/>
                </a:lnTo>
                <a:lnTo>
                  <a:pt x="1064" y="1691"/>
                </a:lnTo>
                <a:lnTo>
                  <a:pt x="1036" y="1709"/>
                </a:lnTo>
                <a:lnTo>
                  <a:pt x="1011" y="1730"/>
                </a:lnTo>
                <a:lnTo>
                  <a:pt x="227" y="2510"/>
                </a:lnTo>
                <a:lnTo>
                  <a:pt x="204" y="2537"/>
                </a:lnTo>
                <a:lnTo>
                  <a:pt x="185" y="2566"/>
                </a:lnTo>
                <a:lnTo>
                  <a:pt x="172" y="2597"/>
                </a:lnTo>
                <a:lnTo>
                  <a:pt x="162" y="2628"/>
                </a:lnTo>
                <a:lnTo>
                  <a:pt x="158" y="2661"/>
                </a:lnTo>
                <a:lnTo>
                  <a:pt x="158" y="2694"/>
                </a:lnTo>
                <a:lnTo>
                  <a:pt x="162" y="2726"/>
                </a:lnTo>
                <a:lnTo>
                  <a:pt x="172" y="2759"/>
                </a:lnTo>
                <a:lnTo>
                  <a:pt x="185" y="2790"/>
                </a:lnTo>
                <a:lnTo>
                  <a:pt x="204" y="2818"/>
                </a:lnTo>
                <a:lnTo>
                  <a:pt x="227" y="2844"/>
                </a:lnTo>
                <a:lnTo>
                  <a:pt x="675" y="3290"/>
                </a:lnTo>
                <a:lnTo>
                  <a:pt x="701" y="3313"/>
                </a:lnTo>
                <a:lnTo>
                  <a:pt x="730" y="3332"/>
                </a:lnTo>
                <a:lnTo>
                  <a:pt x="760" y="3345"/>
                </a:lnTo>
                <a:lnTo>
                  <a:pt x="793" y="3355"/>
                </a:lnTo>
                <a:lnTo>
                  <a:pt x="825" y="3359"/>
                </a:lnTo>
                <a:lnTo>
                  <a:pt x="859" y="3359"/>
                </a:lnTo>
                <a:lnTo>
                  <a:pt x="892" y="3355"/>
                </a:lnTo>
                <a:lnTo>
                  <a:pt x="924" y="3345"/>
                </a:lnTo>
                <a:lnTo>
                  <a:pt x="955" y="3332"/>
                </a:lnTo>
                <a:lnTo>
                  <a:pt x="983" y="3313"/>
                </a:lnTo>
                <a:lnTo>
                  <a:pt x="1011" y="3290"/>
                </a:lnTo>
                <a:lnTo>
                  <a:pt x="1793" y="2510"/>
                </a:lnTo>
                <a:lnTo>
                  <a:pt x="1816" y="2484"/>
                </a:lnTo>
                <a:lnTo>
                  <a:pt x="1835" y="2456"/>
                </a:lnTo>
                <a:lnTo>
                  <a:pt x="1848" y="2424"/>
                </a:lnTo>
                <a:lnTo>
                  <a:pt x="1858" y="2393"/>
                </a:lnTo>
                <a:lnTo>
                  <a:pt x="1862" y="2360"/>
                </a:lnTo>
                <a:lnTo>
                  <a:pt x="1862" y="2327"/>
                </a:lnTo>
                <a:lnTo>
                  <a:pt x="1858" y="2294"/>
                </a:lnTo>
                <a:lnTo>
                  <a:pt x="1848" y="2263"/>
                </a:lnTo>
                <a:lnTo>
                  <a:pt x="1835" y="2231"/>
                </a:lnTo>
                <a:lnTo>
                  <a:pt x="1816" y="2203"/>
                </a:lnTo>
                <a:lnTo>
                  <a:pt x="1793" y="2177"/>
                </a:lnTo>
                <a:lnTo>
                  <a:pt x="1780" y="2159"/>
                </a:lnTo>
                <a:lnTo>
                  <a:pt x="1772" y="2141"/>
                </a:lnTo>
                <a:lnTo>
                  <a:pt x="1770" y="2121"/>
                </a:lnTo>
                <a:lnTo>
                  <a:pt x="1772" y="2100"/>
                </a:lnTo>
                <a:lnTo>
                  <a:pt x="1780" y="2082"/>
                </a:lnTo>
                <a:lnTo>
                  <a:pt x="1793" y="2065"/>
                </a:lnTo>
                <a:lnTo>
                  <a:pt x="1811" y="2052"/>
                </a:lnTo>
                <a:lnTo>
                  <a:pt x="1829" y="2045"/>
                </a:lnTo>
                <a:lnTo>
                  <a:pt x="1849" y="2041"/>
                </a:lnTo>
                <a:lnTo>
                  <a:pt x="1870" y="2045"/>
                </a:lnTo>
                <a:lnTo>
                  <a:pt x="1889" y="2052"/>
                </a:lnTo>
                <a:lnTo>
                  <a:pt x="1905" y="2065"/>
                </a:lnTo>
                <a:lnTo>
                  <a:pt x="1936" y="2099"/>
                </a:lnTo>
                <a:lnTo>
                  <a:pt x="1962" y="2136"/>
                </a:lnTo>
                <a:lnTo>
                  <a:pt x="1983" y="2176"/>
                </a:lnTo>
                <a:lnTo>
                  <a:pt x="1999" y="2216"/>
                </a:lnTo>
                <a:lnTo>
                  <a:pt x="2011" y="2257"/>
                </a:lnTo>
                <a:lnTo>
                  <a:pt x="2019" y="2300"/>
                </a:lnTo>
                <a:lnTo>
                  <a:pt x="2021" y="2344"/>
                </a:lnTo>
                <a:lnTo>
                  <a:pt x="2019" y="2387"/>
                </a:lnTo>
                <a:lnTo>
                  <a:pt x="2011" y="2430"/>
                </a:lnTo>
                <a:lnTo>
                  <a:pt x="1999" y="2471"/>
                </a:lnTo>
                <a:lnTo>
                  <a:pt x="1983" y="2512"/>
                </a:lnTo>
                <a:lnTo>
                  <a:pt x="1962" y="2551"/>
                </a:lnTo>
                <a:lnTo>
                  <a:pt x="1936" y="2588"/>
                </a:lnTo>
                <a:lnTo>
                  <a:pt x="1905" y="2622"/>
                </a:lnTo>
                <a:lnTo>
                  <a:pt x="1123" y="3402"/>
                </a:lnTo>
                <a:lnTo>
                  <a:pt x="1087" y="3432"/>
                </a:lnTo>
                <a:lnTo>
                  <a:pt x="1050" y="3458"/>
                </a:lnTo>
                <a:lnTo>
                  <a:pt x="1012" y="3479"/>
                </a:lnTo>
                <a:lnTo>
                  <a:pt x="971" y="3496"/>
                </a:lnTo>
                <a:lnTo>
                  <a:pt x="928" y="3508"/>
                </a:lnTo>
                <a:lnTo>
                  <a:pt x="886" y="3514"/>
                </a:lnTo>
                <a:lnTo>
                  <a:pt x="843" y="3517"/>
                </a:lnTo>
                <a:lnTo>
                  <a:pt x="799" y="3514"/>
                </a:lnTo>
                <a:lnTo>
                  <a:pt x="756" y="3508"/>
                </a:lnTo>
                <a:lnTo>
                  <a:pt x="714" y="3496"/>
                </a:lnTo>
                <a:lnTo>
                  <a:pt x="674" y="3479"/>
                </a:lnTo>
                <a:lnTo>
                  <a:pt x="634" y="3458"/>
                </a:lnTo>
                <a:lnTo>
                  <a:pt x="597" y="3432"/>
                </a:lnTo>
                <a:lnTo>
                  <a:pt x="563" y="3402"/>
                </a:lnTo>
                <a:lnTo>
                  <a:pt x="115" y="2957"/>
                </a:lnTo>
                <a:lnTo>
                  <a:pt x="84" y="2922"/>
                </a:lnTo>
                <a:lnTo>
                  <a:pt x="58" y="2885"/>
                </a:lnTo>
                <a:lnTo>
                  <a:pt x="37" y="2846"/>
                </a:lnTo>
                <a:lnTo>
                  <a:pt x="21" y="2805"/>
                </a:lnTo>
                <a:lnTo>
                  <a:pt x="9" y="2764"/>
                </a:lnTo>
                <a:lnTo>
                  <a:pt x="2" y="2721"/>
                </a:lnTo>
                <a:lnTo>
                  <a:pt x="0" y="2678"/>
                </a:lnTo>
                <a:lnTo>
                  <a:pt x="0" y="2677"/>
                </a:lnTo>
                <a:lnTo>
                  <a:pt x="2" y="2635"/>
                </a:lnTo>
                <a:lnTo>
                  <a:pt x="9" y="2591"/>
                </a:lnTo>
                <a:lnTo>
                  <a:pt x="21" y="2550"/>
                </a:lnTo>
                <a:lnTo>
                  <a:pt x="37" y="2509"/>
                </a:lnTo>
                <a:lnTo>
                  <a:pt x="58" y="2470"/>
                </a:lnTo>
                <a:lnTo>
                  <a:pt x="84" y="2433"/>
                </a:lnTo>
                <a:lnTo>
                  <a:pt x="115" y="2399"/>
                </a:lnTo>
                <a:lnTo>
                  <a:pt x="899" y="1619"/>
                </a:lnTo>
                <a:lnTo>
                  <a:pt x="932" y="1590"/>
                </a:lnTo>
                <a:lnTo>
                  <a:pt x="969" y="1565"/>
                </a:lnTo>
                <a:lnTo>
                  <a:pt x="1007" y="1544"/>
                </a:lnTo>
                <a:lnTo>
                  <a:pt x="1048" y="1529"/>
                </a:lnTo>
                <a:lnTo>
                  <a:pt x="1091" y="1517"/>
                </a:lnTo>
                <a:lnTo>
                  <a:pt x="1135" y="1510"/>
                </a:lnTo>
                <a:lnTo>
                  <a:pt x="1179" y="1508"/>
                </a:lnTo>
                <a:close/>
                <a:moveTo>
                  <a:pt x="2633" y="816"/>
                </a:moveTo>
                <a:lnTo>
                  <a:pt x="2652" y="818"/>
                </a:lnTo>
                <a:lnTo>
                  <a:pt x="2671" y="826"/>
                </a:lnTo>
                <a:lnTo>
                  <a:pt x="2688" y="839"/>
                </a:lnTo>
                <a:lnTo>
                  <a:pt x="2702" y="857"/>
                </a:lnTo>
                <a:lnTo>
                  <a:pt x="2709" y="875"/>
                </a:lnTo>
                <a:lnTo>
                  <a:pt x="2712" y="895"/>
                </a:lnTo>
                <a:lnTo>
                  <a:pt x="2709" y="916"/>
                </a:lnTo>
                <a:lnTo>
                  <a:pt x="2702" y="934"/>
                </a:lnTo>
                <a:lnTo>
                  <a:pt x="2688" y="952"/>
                </a:lnTo>
                <a:lnTo>
                  <a:pt x="899" y="2733"/>
                </a:lnTo>
                <a:lnTo>
                  <a:pt x="881" y="2746"/>
                </a:lnTo>
                <a:lnTo>
                  <a:pt x="863" y="2754"/>
                </a:lnTo>
                <a:lnTo>
                  <a:pt x="843" y="2757"/>
                </a:lnTo>
                <a:lnTo>
                  <a:pt x="822" y="2754"/>
                </a:lnTo>
                <a:lnTo>
                  <a:pt x="803" y="2746"/>
                </a:lnTo>
                <a:lnTo>
                  <a:pt x="787" y="2733"/>
                </a:lnTo>
                <a:lnTo>
                  <a:pt x="774" y="2717"/>
                </a:lnTo>
                <a:lnTo>
                  <a:pt x="766" y="2698"/>
                </a:lnTo>
                <a:lnTo>
                  <a:pt x="764" y="2677"/>
                </a:lnTo>
                <a:lnTo>
                  <a:pt x="766" y="2658"/>
                </a:lnTo>
                <a:lnTo>
                  <a:pt x="774" y="2639"/>
                </a:lnTo>
                <a:lnTo>
                  <a:pt x="787" y="2622"/>
                </a:lnTo>
                <a:lnTo>
                  <a:pt x="2577" y="839"/>
                </a:lnTo>
                <a:lnTo>
                  <a:pt x="2593" y="826"/>
                </a:lnTo>
                <a:lnTo>
                  <a:pt x="2613" y="818"/>
                </a:lnTo>
                <a:lnTo>
                  <a:pt x="2633" y="816"/>
                </a:lnTo>
                <a:close/>
                <a:moveTo>
                  <a:pt x="2687" y="0"/>
                </a:moveTo>
                <a:lnTo>
                  <a:pt x="2690" y="0"/>
                </a:lnTo>
                <a:lnTo>
                  <a:pt x="2731" y="2"/>
                </a:lnTo>
                <a:lnTo>
                  <a:pt x="2775" y="10"/>
                </a:lnTo>
                <a:lnTo>
                  <a:pt x="2817" y="21"/>
                </a:lnTo>
                <a:lnTo>
                  <a:pt x="2857" y="37"/>
                </a:lnTo>
                <a:lnTo>
                  <a:pt x="2897" y="59"/>
                </a:lnTo>
                <a:lnTo>
                  <a:pt x="2933" y="84"/>
                </a:lnTo>
                <a:lnTo>
                  <a:pt x="2968" y="115"/>
                </a:lnTo>
                <a:lnTo>
                  <a:pt x="3416" y="561"/>
                </a:lnTo>
                <a:lnTo>
                  <a:pt x="3447" y="595"/>
                </a:lnTo>
                <a:lnTo>
                  <a:pt x="3472" y="632"/>
                </a:lnTo>
                <a:lnTo>
                  <a:pt x="3493" y="671"/>
                </a:lnTo>
                <a:lnTo>
                  <a:pt x="3510" y="712"/>
                </a:lnTo>
                <a:lnTo>
                  <a:pt x="3521" y="754"/>
                </a:lnTo>
                <a:lnTo>
                  <a:pt x="3529" y="797"/>
                </a:lnTo>
                <a:lnTo>
                  <a:pt x="3531" y="839"/>
                </a:lnTo>
                <a:lnTo>
                  <a:pt x="3529" y="883"/>
                </a:lnTo>
                <a:lnTo>
                  <a:pt x="3521" y="925"/>
                </a:lnTo>
                <a:lnTo>
                  <a:pt x="3510" y="967"/>
                </a:lnTo>
                <a:lnTo>
                  <a:pt x="3493" y="1008"/>
                </a:lnTo>
                <a:lnTo>
                  <a:pt x="3472" y="1046"/>
                </a:lnTo>
                <a:lnTo>
                  <a:pt x="3447" y="1084"/>
                </a:lnTo>
                <a:lnTo>
                  <a:pt x="3416" y="1118"/>
                </a:lnTo>
                <a:lnTo>
                  <a:pt x="2633" y="1897"/>
                </a:lnTo>
                <a:lnTo>
                  <a:pt x="2600" y="1928"/>
                </a:lnTo>
                <a:lnTo>
                  <a:pt x="2563" y="1953"/>
                </a:lnTo>
                <a:lnTo>
                  <a:pt x="2524" y="1975"/>
                </a:lnTo>
                <a:lnTo>
                  <a:pt x="2483" y="1991"/>
                </a:lnTo>
                <a:lnTo>
                  <a:pt x="2442" y="2003"/>
                </a:lnTo>
                <a:lnTo>
                  <a:pt x="2398" y="2011"/>
                </a:lnTo>
                <a:lnTo>
                  <a:pt x="2353" y="2013"/>
                </a:lnTo>
                <a:lnTo>
                  <a:pt x="2308" y="2011"/>
                </a:lnTo>
                <a:lnTo>
                  <a:pt x="2264" y="2003"/>
                </a:lnTo>
                <a:lnTo>
                  <a:pt x="2222" y="1991"/>
                </a:lnTo>
                <a:lnTo>
                  <a:pt x="2182" y="1975"/>
                </a:lnTo>
                <a:lnTo>
                  <a:pt x="2143" y="1953"/>
                </a:lnTo>
                <a:lnTo>
                  <a:pt x="2107" y="1928"/>
                </a:lnTo>
                <a:lnTo>
                  <a:pt x="2073" y="1897"/>
                </a:lnTo>
                <a:lnTo>
                  <a:pt x="2060" y="1881"/>
                </a:lnTo>
                <a:lnTo>
                  <a:pt x="2052" y="1862"/>
                </a:lnTo>
                <a:lnTo>
                  <a:pt x="2050" y="1842"/>
                </a:lnTo>
                <a:lnTo>
                  <a:pt x="2052" y="1822"/>
                </a:lnTo>
                <a:lnTo>
                  <a:pt x="2060" y="1804"/>
                </a:lnTo>
                <a:lnTo>
                  <a:pt x="2073" y="1786"/>
                </a:lnTo>
                <a:lnTo>
                  <a:pt x="2090" y="1774"/>
                </a:lnTo>
                <a:lnTo>
                  <a:pt x="2109" y="1766"/>
                </a:lnTo>
                <a:lnTo>
                  <a:pt x="2129" y="1763"/>
                </a:lnTo>
                <a:lnTo>
                  <a:pt x="2149" y="1766"/>
                </a:lnTo>
                <a:lnTo>
                  <a:pt x="2168" y="1774"/>
                </a:lnTo>
                <a:lnTo>
                  <a:pt x="2185" y="1786"/>
                </a:lnTo>
                <a:lnTo>
                  <a:pt x="2211" y="1809"/>
                </a:lnTo>
                <a:lnTo>
                  <a:pt x="2240" y="1826"/>
                </a:lnTo>
                <a:lnTo>
                  <a:pt x="2270" y="1840"/>
                </a:lnTo>
                <a:lnTo>
                  <a:pt x="2302" y="1848"/>
                </a:lnTo>
                <a:lnTo>
                  <a:pt x="2336" y="1853"/>
                </a:lnTo>
                <a:lnTo>
                  <a:pt x="2369" y="1853"/>
                </a:lnTo>
                <a:lnTo>
                  <a:pt x="2403" y="1848"/>
                </a:lnTo>
                <a:lnTo>
                  <a:pt x="2435" y="1840"/>
                </a:lnTo>
                <a:lnTo>
                  <a:pt x="2466" y="1826"/>
                </a:lnTo>
                <a:lnTo>
                  <a:pt x="2494" y="1809"/>
                </a:lnTo>
                <a:lnTo>
                  <a:pt x="2521" y="1786"/>
                </a:lnTo>
                <a:lnTo>
                  <a:pt x="3304" y="1007"/>
                </a:lnTo>
                <a:lnTo>
                  <a:pt x="3327" y="980"/>
                </a:lnTo>
                <a:lnTo>
                  <a:pt x="3345" y="952"/>
                </a:lnTo>
                <a:lnTo>
                  <a:pt x="3359" y="921"/>
                </a:lnTo>
                <a:lnTo>
                  <a:pt x="3368" y="888"/>
                </a:lnTo>
                <a:lnTo>
                  <a:pt x="3372" y="856"/>
                </a:lnTo>
                <a:lnTo>
                  <a:pt x="3372" y="823"/>
                </a:lnTo>
                <a:lnTo>
                  <a:pt x="3368" y="790"/>
                </a:lnTo>
                <a:lnTo>
                  <a:pt x="3359" y="758"/>
                </a:lnTo>
                <a:lnTo>
                  <a:pt x="3345" y="728"/>
                </a:lnTo>
                <a:lnTo>
                  <a:pt x="3327" y="698"/>
                </a:lnTo>
                <a:lnTo>
                  <a:pt x="3304" y="672"/>
                </a:lnTo>
                <a:lnTo>
                  <a:pt x="2856" y="227"/>
                </a:lnTo>
                <a:lnTo>
                  <a:pt x="2830" y="204"/>
                </a:lnTo>
                <a:lnTo>
                  <a:pt x="2800" y="186"/>
                </a:lnTo>
                <a:lnTo>
                  <a:pt x="2770" y="172"/>
                </a:lnTo>
                <a:lnTo>
                  <a:pt x="2738" y="163"/>
                </a:lnTo>
                <a:lnTo>
                  <a:pt x="2705" y="158"/>
                </a:lnTo>
                <a:lnTo>
                  <a:pt x="2672" y="158"/>
                </a:lnTo>
                <a:lnTo>
                  <a:pt x="2639" y="163"/>
                </a:lnTo>
                <a:lnTo>
                  <a:pt x="2607" y="172"/>
                </a:lnTo>
                <a:lnTo>
                  <a:pt x="2577" y="186"/>
                </a:lnTo>
                <a:lnTo>
                  <a:pt x="2547" y="204"/>
                </a:lnTo>
                <a:lnTo>
                  <a:pt x="2521" y="227"/>
                </a:lnTo>
                <a:lnTo>
                  <a:pt x="1737" y="1006"/>
                </a:lnTo>
                <a:lnTo>
                  <a:pt x="1714" y="1033"/>
                </a:lnTo>
                <a:lnTo>
                  <a:pt x="1696" y="1062"/>
                </a:lnTo>
                <a:lnTo>
                  <a:pt x="1682" y="1092"/>
                </a:lnTo>
                <a:lnTo>
                  <a:pt x="1673" y="1125"/>
                </a:lnTo>
                <a:lnTo>
                  <a:pt x="1669" y="1158"/>
                </a:lnTo>
                <a:lnTo>
                  <a:pt x="1669" y="1190"/>
                </a:lnTo>
                <a:lnTo>
                  <a:pt x="1673" y="1223"/>
                </a:lnTo>
                <a:lnTo>
                  <a:pt x="1682" y="1255"/>
                </a:lnTo>
                <a:lnTo>
                  <a:pt x="1696" y="1285"/>
                </a:lnTo>
                <a:lnTo>
                  <a:pt x="1714" y="1315"/>
                </a:lnTo>
                <a:lnTo>
                  <a:pt x="1737" y="1341"/>
                </a:lnTo>
                <a:lnTo>
                  <a:pt x="1750" y="1357"/>
                </a:lnTo>
                <a:lnTo>
                  <a:pt x="1758" y="1377"/>
                </a:lnTo>
                <a:lnTo>
                  <a:pt x="1760" y="1397"/>
                </a:lnTo>
                <a:lnTo>
                  <a:pt x="1758" y="1416"/>
                </a:lnTo>
                <a:lnTo>
                  <a:pt x="1750" y="1436"/>
                </a:lnTo>
                <a:lnTo>
                  <a:pt x="1737" y="1452"/>
                </a:lnTo>
                <a:lnTo>
                  <a:pt x="1721" y="1465"/>
                </a:lnTo>
                <a:lnTo>
                  <a:pt x="1702" y="1473"/>
                </a:lnTo>
                <a:lnTo>
                  <a:pt x="1681" y="1475"/>
                </a:lnTo>
                <a:lnTo>
                  <a:pt x="1661" y="1473"/>
                </a:lnTo>
                <a:lnTo>
                  <a:pt x="1643" y="1465"/>
                </a:lnTo>
                <a:lnTo>
                  <a:pt x="1625" y="1452"/>
                </a:lnTo>
                <a:lnTo>
                  <a:pt x="1594" y="1418"/>
                </a:lnTo>
                <a:lnTo>
                  <a:pt x="1569" y="1381"/>
                </a:lnTo>
                <a:lnTo>
                  <a:pt x="1547" y="1342"/>
                </a:lnTo>
                <a:lnTo>
                  <a:pt x="1531" y="1302"/>
                </a:lnTo>
                <a:lnTo>
                  <a:pt x="1520" y="1259"/>
                </a:lnTo>
                <a:lnTo>
                  <a:pt x="1512" y="1217"/>
                </a:lnTo>
                <a:lnTo>
                  <a:pt x="1510" y="1174"/>
                </a:lnTo>
                <a:lnTo>
                  <a:pt x="1512" y="1130"/>
                </a:lnTo>
                <a:lnTo>
                  <a:pt x="1520" y="1088"/>
                </a:lnTo>
                <a:lnTo>
                  <a:pt x="1531" y="1045"/>
                </a:lnTo>
                <a:lnTo>
                  <a:pt x="1547" y="1005"/>
                </a:lnTo>
                <a:lnTo>
                  <a:pt x="1569" y="967"/>
                </a:lnTo>
                <a:lnTo>
                  <a:pt x="1594" y="930"/>
                </a:lnTo>
                <a:lnTo>
                  <a:pt x="1625" y="895"/>
                </a:lnTo>
                <a:lnTo>
                  <a:pt x="2409" y="115"/>
                </a:lnTo>
                <a:lnTo>
                  <a:pt x="2444" y="84"/>
                </a:lnTo>
                <a:lnTo>
                  <a:pt x="2480" y="59"/>
                </a:lnTo>
                <a:lnTo>
                  <a:pt x="2519" y="37"/>
                </a:lnTo>
                <a:lnTo>
                  <a:pt x="2560" y="21"/>
                </a:lnTo>
                <a:lnTo>
                  <a:pt x="2602" y="10"/>
                </a:lnTo>
                <a:lnTo>
                  <a:pt x="2646" y="2"/>
                </a:lnTo>
                <a:lnTo>
                  <a:pt x="26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377C5A-7B88-5A45-9997-712E669D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Q &amp; 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6DBE1F-EA82-0242-BCCC-2CE79A02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Mike Daniel, EMBA ‘12</a:t>
            </a:r>
          </a:p>
          <a:p>
            <a:r>
              <a:rPr lang="en-US" dirty="0" err="1">
                <a:hlinkClick r:id="rId3"/>
              </a:rPr>
              <a:t>mike.daniel@gmail.com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– Applicant Tracking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49149" cy="3416300"/>
          </a:xfrm>
        </p:spPr>
        <p:txBody>
          <a:bodyPr>
            <a:normAutofit/>
          </a:bodyPr>
          <a:lstStyle/>
          <a:p>
            <a:r>
              <a:rPr lang="en-US" sz="2400" dirty="0"/>
              <a:t>Popular Applicant Tracking Systems -  </a:t>
            </a:r>
            <a:r>
              <a:rPr lang="en-US" sz="2400" b="1" dirty="0" err="1">
                <a:solidFill>
                  <a:schemeClr val="accent3"/>
                </a:solidFill>
              </a:rPr>
              <a:t>Taleo</a:t>
            </a:r>
            <a:r>
              <a:rPr lang="en-US" sz="2400" b="1" dirty="0">
                <a:solidFill>
                  <a:schemeClr val="accent3"/>
                </a:solidFill>
              </a:rPr>
              <a:t>, Workday, Jobvite, </a:t>
            </a:r>
            <a:r>
              <a:rPr lang="en-US" sz="2400" b="1" dirty="0" err="1">
                <a:solidFill>
                  <a:schemeClr val="accent3"/>
                </a:solidFill>
              </a:rPr>
              <a:t>Brassring</a:t>
            </a:r>
            <a:endParaRPr lang="en-US" sz="2400" b="1" dirty="0">
              <a:solidFill>
                <a:schemeClr val="accent3"/>
              </a:solidFill>
            </a:endParaRPr>
          </a:p>
          <a:p>
            <a:r>
              <a:rPr lang="en-US" sz="2400" dirty="0"/>
              <a:t>Used to </a:t>
            </a:r>
            <a:r>
              <a:rPr lang="en-US" sz="2400" i="1" dirty="0">
                <a:solidFill>
                  <a:schemeClr val="accent3"/>
                </a:solidFill>
              </a:rPr>
              <a:t>screen</a:t>
            </a:r>
            <a:r>
              <a:rPr lang="en-US" sz="2400" dirty="0"/>
              <a:t> job applicants</a:t>
            </a:r>
          </a:p>
          <a:p>
            <a:r>
              <a:rPr lang="en-US" sz="2400" dirty="0"/>
              <a:t>Assigns a </a:t>
            </a:r>
            <a:r>
              <a:rPr lang="en-US" sz="2400" i="1" dirty="0">
                <a:solidFill>
                  <a:schemeClr val="accent3"/>
                </a:solidFill>
              </a:rPr>
              <a:t>rating</a:t>
            </a:r>
            <a:r>
              <a:rPr lang="en-US" sz="2400" dirty="0"/>
              <a:t> to the resume based on keyword matches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86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AE47-9BDC-644F-B8E7-D2856E37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Jobscan</a:t>
            </a:r>
            <a:r>
              <a:rPr lang="en-US" dirty="0"/>
              <a:t> – AI for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4F21-FBDE-CA40-888D-FB703CB6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01" y="2603500"/>
            <a:ext cx="5727661" cy="3416300"/>
          </a:xfrm>
        </p:spPr>
        <p:txBody>
          <a:bodyPr>
            <a:normAutofit/>
          </a:bodyPr>
          <a:lstStyle/>
          <a:p>
            <a:r>
              <a:rPr lang="en-US" sz="2000" dirty="0"/>
              <a:t>Scans resume and optimizes it for ATS</a:t>
            </a:r>
          </a:p>
          <a:p>
            <a:r>
              <a:rPr lang="en-US" sz="2000" dirty="0"/>
              <a:t>Online service with Basic and Premium </a:t>
            </a:r>
          </a:p>
          <a:p>
            <a:pPr lvl="1"/>
            <a:r>
              <a:rPr lang="en-US" sz="1800" dirty="0"/>
              <a:t>Basic – 5 scans per month</a:t>
            </a:r>
          </a:p>
          <a:p>
            <a:pPr lvl="1"/>
            <a:r>
              <a:rPr lang="en-US" sz="1800" dirty="0"/>
              <a:t>Premium – unlimited scans</a:t>
            </a:r>
          </a:p>
          <a:p>
            <a:r>
              <a:rPr lang="en-US" sz="2000" dirty="0"/>
              <a:t>Reviews cover letter and optimizes for ATS</a:t>
            </a:r>
          </a:p>
          <a:p>
            <a:r>
              <a:rPr lang="en-US" sz="2000" dirty="0"/>
              <a:t>Rates resume based on keyword match for hard and soft skills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CCB5-F578-6942-B526-05CE0023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62" y="2603500"/>
            <a:ext cx="5638341" cy="398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99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Tips to Improve Resume using </a:t>
            </a:r>
            <a:r>
              <a:rPr lang="en-US" dirty="0" err="1"/>
              <a:t>Jobscan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41" y="2456386"/>
            <a:ext cx="8761412" cy="3416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Format resume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Enter company name and link to job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Edit resume to match keywords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Career 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Cover Letter with application submission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accent3"/>
                </a:solidFill>
              </a:rPr>
              <a:t>Goal: Get Resume Match &gt; 80%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17336-150D-414D-9B20-0711BB07E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"/>
          <a:stretch/>
        </p:blipFill>
        <p:spPr>
          <a:xfrm>
            <a:off x="9082216" y="2456386"/>
            <a:ext cx="2945558" cy="335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77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" y="2603500"/>
            <a:ext cx="7025218" cy="3416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Consistent margins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Sans Serif Font – Calibri or Arial, 10pt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Used clear, concise section headers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 not use tables, use tabs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correct date format e.g. mm/</a:t>
            </a:r>
            <a:r>
              <a:rPr lang="en-US" sz="2000" dirty="0" err="1"/>
              <a:t>yy</a:t>
            </a:r>
            <a:r>
              <a:rPr lang="en-US" sz="2000" dirty="0"/>
              <a:t>, mm/</a:t>
            </a:r>
            <a:r>
              <a:rPr lang="en-US" sz="2000" dirty="0" err="1"/>
              <a:t>yyyy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Used Bold to highlight job titles and company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Career Summary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5EA63-805A-7249-8B54-5C7A477C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81" y="2379510"/>
            <a:ext cx="4652090" cy="3654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0C5F5-D91A-A849-ACD7-7C18BFC0FE11}"/>
              </a:ext>
            </a:extLst>
          </p:cNvPr>
          <p:cNvSpPr txBox="1"/>
          <p:nvPr/>
        </p:nvSpPr>
        <p:spPr>
          <a:xfrm>
            <a:off x="10525540" y="43732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20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Name and Job 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" y="2603500"/>
            <a:ext cx="6765726" cy="3416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Identifies the ATS in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Recommends additional tips based on the 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Verifies education and job titles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Checks for recognizable section headings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Verifies file type – </a:t>
            </a:r>
            <a:r>
              <a:rPr lang="en-US" sz="2000" dirty="0" err="1"/>
              <a:t>docx</a:t>
            </a:r>
            <a:r>
              <a:rPr lang="en-US" sz="2000" dirty="0"/>
              <a:t> or pdf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Checks for length of file name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No spaces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Less than 30 characters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13D73-97AC-D949-9151-9B413963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89" y="2401871"/>
            <a:ext cx="4041860" cy="3819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18125-C6EC-2A4D-8568-5B1C53EDD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" t="6304" r="3663" b="4179"/>
          <a:stretch/>
        </p:blipFill>
        <p:spPr>
          <a:xfrm>
            <a:off x="8150087" y="4311650"/>
            <a:ext cx="3727174" cy="211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9CA7E-4476-2B47-81F2-9C3F36C465C8}"/>
              </a:ext>
            </a:extLst>
          </p:cNvPr>
          <p:cNvSpPr txBox="1"/>
          <p:nvPr/>
        </p:nvSpPr>
        <p:spPr>
          <a:xfrm>
            <a:off x="10525540" y="43732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136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Matching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" y="2603500"/>
            <a:ext cx="7025218" cy="34163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Scans for hard and soft skills from job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Edit resume to use keywords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 not use abbreviations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 careful with plurals or word variations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Wordsmith to use exact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Match as many skills as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company name and job title in resume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measurable results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B2662-70A4-364F-B828-EDDE790E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732" y="2454965"/>
            <a:ext cx="3891900" cy="335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800E8-0326-F841-825C-0C076472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73" y="4311650"/>
            <a:ext cx="3881798" cy="2260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93232-5570-0143-B086-C320A052FCB6}"/>
              </a:ext>
            </a:extLst>
          </p:cNvPr>
          <p:cNvSpPr txBox="1"/>
          <p:nvPr/>
        </p:nvSpPr>
        <p:spPr>
          <a:xfrm>
            <a:off x="10525540" y="43732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098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" y="2603500"/>
            <a:ext cx="6533469" cy="3416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Make it clear and concise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Keep paragraphs to less than 40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soft skills in career summary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B2662-70A4-364F-B828-EDDE790E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24" y="2362591"/>
            <a:ext cx="3891900" cy="335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EC600-C478-C943-8ACA-FFF0AA6B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72" y="4311650"/>
            <a:ext cx="4345333" cy="2270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A648F8-13E7-2F49-A300-3DAD51873667}"/>
              </a:ext>
            </a:extLst>
          </p:cNvPr>
          <p:cNvSpPr txBox="1"/>
          <p:nvPr/>
        </p:nvSpPr>
        <p:spPr>
          <a:xfrm>
            <a:off x="10525540" y="43732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9677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96C7C-C638-644A-8780-E3A5EEBF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Letter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29744-9D05-A24A-8FE6-95CF82F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" y="2603500"/>
            <a:ext cx="6533469" cy="3416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company’s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Keep paragraphs to less than 40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soft and hard skills cover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Add in 2 to 3 measurable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Include company name and job title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648F8-13E7-2F49-A300-3DAD51873667}"/>
              </a:ext>
            </a:extLst>
          </p:cNvPr>
          <p:cNvSpPr txBox="1"/>
          <p:nvPr/>
        </p:nvSpPr>
        <p:spPr>
          <a:xfrm>
            <a:off x="10525540" y="43732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1468E-9A44-B14C-A19D-23BAACE3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55" y="2603500"/>
            <a:ext cx="3504583" cy="3756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94052-A11A-0146-B8EA-B293D2DF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81" y="3935895"/>
            <a:ext cx="3976569" cy="2574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49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{9B999A75-D4D0-8342-806E-C098AEE0A77C}tf10001076</Template>
  <TotalTime>540</TotalTime>
  <Words>373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Open Sans</vt:lpstr>
      <vt:lpstr>Wingdings 3</vt:lpstr>
      <vt:lpstr>Ion Boardroom</vt:lpstr>
      <vt:lpstr>Navigating "Smart" Talent Management Systems</vt:lpstr>
      <vt:lpstr>ATS – Applicant Tracking System</vt:lpstr>
      <vt:lpstr>Jobscan – AI for resume</vt:lpstr>
      <vt:lpstr>Five Tips to Improve Resume using Jobscan</vt:lpstr>
      <vt:lpstr>Formatting Tips</vt:lpstr>
      <vt:lpstr>Company Name and Job Description</vt:lpstr>
      <vt:lpstr>Keyword Matching</vt:lpstr>
      <vt:lpstr>Career Summary </vt:lpstr>
      <vt:lpstr>Cover Letter</vt:lpstr>
      <vt:lpstr>Q &amp; A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Marie C Bergeron</cp:lastModifiedBy>
  <cp:revision>73</cp:revision>
  <cp:lastPrinted>2020-05-12T16:37:44Z</cp:lastPrinted>
  <dcterms:created xsi:type="dcterms:W3CDTF">2015-08-22T14:32:45Z</dcterms:created>
  <dcterms:modified xsi:type="dcterms:W3CDTF">2020-08-06T14:20:25Z</dcterms:modified>
  <cp:category>Presentations, Business Presentations, Free PowerPoint Templates</cp:category>
  <cp:contentStatus>Template</cp:contentStatus>
</cp:coreProperties>
</file>